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88" r:id="rId2"/>
    <p:sldId id="290" r:id="rId3"/>
    <p:sldId id="292" r:id="rId4"/>
    <p:sldId id="291" r:id="rId5"/>
    <p:sldId id="346" r:id="rId6"/>
    <p:sldId id="347" r:id="rId7"/>
    <p:sldId id="348" r:id="rId8"/>
    <p:sldId id="349" r:id="rId9"/>
    <p:sldId id="350" r:id="rId10"/>
    <p:sldId id="352" r:id="rId11"/>
    <p:sldId id="351" r:id="rId12"/>
    <p:sldId id="353" r:id="rId13"/>
    <p:sldId id="354" r:id="rId14"/>
    <p:sldId id="356" r:id="rId15"/>
    <p:sldId id="355" r:id="rId16"/>
    <p:sldId id="357" r:id="rId17"/>
    <p:sldId id="358" r:id="rId18"/>
    <p:sldId id="359" r:id="rId19"/>
    <p:sldId id="301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C1822"/>
    <a:srgbClr val="B3B5BA"/>
    <a:srgbClr val="F15960"/>
    <a:srgbClr val="B30F16"/>
    <a:srgbClr val="F58B90"/>
    <a:srgbClr val="F3DEDF"/>
    <a:srgbClr val="F2F2F2"/>
    <a:srgbClr val="B4B5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97BAD3-DF5F-456C-AC9D-057FDCCB0375}" v="126" dt="2023-12-11T04:12:00.8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0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95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민준 박" userId="84c5c8b5a3c63f83" providerId="LiveId" clId="{E997BAD3-DF5F-456C-AC9D-057FDCCB0375}"/>
    <pc:docChg chg="undo custSel addSld delSld modSld sldOrd">
      <pc:chgData name="민준 박" userId="84c5c8b5a3c63f83" providerId="LiveId" clId="{E997BAD3-DF5F-456C-AC9D-057FDCCB0375}" dt="2023-12-11T04:12:00.897" v="1437"/>
      <pc:docMkLst>
        <pc:docMk/>
      </pc:docMkLst>
      <pc:sldChg chg="modSp mod">
        <pc:chgData name="민준 박" userId="84c5c8b5a3c63f83" providerId="LiveId" clId="{E997BAD3-DF5F-456C-AC9D-057FDCCB0375}" dt="2023-12-11T04:10:45.007" v="1428" actId="403"/>
        <pc:sldMkLst>
          <pc:docMk/>
          <pc:sldMk cId="1321280564" sldId="288"/>
        </pc:sldMkLst>
        <pc:spChg chg="mod">
          <ac:chgData name="민준 박" userId="84c5c8b5a3c63f83" providerId="LiveId" clId="{E997BAD3-DF5F-456C-AC9D-057FDCCB0375}" dt="2023-12-11T04:10:45.007" v="1428" actId="403"/>
          <ac:spMkLst>
            <pc:docMk/>
            <pc:sldMk cId="1321280564" sldId="288"/>
            <ac:spMk id="17" creationId="{1DE50E80-31D6-4450-A705-BA7423DA035B}"/>
          </ac:spMkLst>
        </pc:spChg>
        <pc:spChg chg="mod">
          <ac:chgData name="민준 박" userId="84c5c8b5a3c63f83" providerId="LiveId" clId="{E997BAD3-DF5F-456C-AC9D-057FDCCB0375}" dt="2023-12-08T08:55:50.261" v="141"/>
          <ac:spMkLst>
            <pc:docMk/>
            <pc:sldMk cId="1321280564" sldId="288"/>
            <ac:spMk id="23" creationId="{3398A23B-67C9-4145-B73A-88B5A4731832}"/>
          </ac:spMkLst>
        </pc:spChg>
      </pc:sldChg>
      <pc:sldChg chg="addSp delSp modSp mod delAnim modAnim">
        <pc:chgData name="민준 박" userId="84c5c8b5a3c63f83" providerId="LiveId" clId="{E997BAD3-DF5F-456C-AC9D-057FDCCB0375}" dt="2023-12-11T04:12:00.897" v="1437"/>
        <pc:sldMkLst>
          <pc:docMk/>
          <pc:sldMk cId="570964698" sldId="290"/>
        </pc:sldMkLst>
        <pc:spChg chg="mod">
          <ac:chgData name="민준 박" userId="84c5c8b5a3c63f83" providerId="LiveId" clId="{E997BAD3-DF5F-456C-AC9D-057FDCCB0375}" dt="2023-12-09T14:03:53.873" v="319" actId="1035"/>
          <ac:spMkLst>
            <pc:docMk/>
            <pc:sldMk cId="570964698" sldId="290"/>
            <ac:spMk id="4" creationId="{5F5C5C11-DBA6-6746-A3FC-10B3B34F7325}"/>
          </ac:spMkLst>
        </pc:spChg>
        <pc:spChg chg="mod">
          <ac:chgData name="민준 박" userId="84c5c8b5a3c63f83" providerId="LiveId" clId="{E997BAD3-DF5F-456C-AC9D-057FDCCB0375}" dt="2023-12-09T14:03:53.873" v="319" actId="1035"/>
          <ac:spMkLst>
            <pc:docMk/>
            <pc:sldMk cId="570964698" sldId="290"/>
            <ac:spMk id="9" creationId="{BC221442-A444-C2F7-FD67-60741900B5A6}"/>
          </ac:spMkLst>
        </pc:spChg>
        <pc:spChg chg="add mod">
          <ac:chgData name="민준 박" userId="84c5c8b5a3c63f83" providerId="LiveId" clId="{E997BAD3-DF5F-456C-AC9D-057FDCCB0375}" dt="2023-12-09T14:03:58.794" v="336" actId="1035"/>
          <ac:spMkLst>
            <pc:docMk/>
            <pc:sldMk cId="570964698" sldId="290"/>
            <ac:spMk id="11" creationId="{F0CD7B66-BE55-FB94-4EC1-2DB26F6807B3}"/>
          </ac:spMkLst>
        </pc:spChg>
        <pc:spChg chg="add mod">
          <ac:chgData name="민준 박" userId="84c5c8b5a3c63f83" providerId="LiveId" clId="{E997BAD3-DF5F-456C-AC9D-057FDCCB0375}" dt="2023-12-09T14:04:01.983" v="337" actId="1076"/>
          <ac:spMkLst>
            <pc:docMk/>
            <pc:sldMk cId="570964698" sldId="290"/>
            <ac:spMk id="12" creationId="{5B7EC0AD-4A5B-D33E-C6AD-EF8F4A6F387C}"/>
          </ac:spMkLst>
        </pc:spChg>
        <pc:spChg chg="mod">
          <ac:chgData name="민준 박" userId="84c5c8b5a3c63f83" providerId="LiveId" clId="{E997BAD3-DF5F-456C-AC9D-057FDCCB0375}" dt="2023-12-09T14:03:49.239" v="289" actId="1076"/>
          <ac:spMkLst>
            <pc:docMk/>
            <pc:sldMk cId="570964698" sldId="290"/>
            <ac:spMk id="13" creationId="{9A4192D2-B81F-4BAD-A7BB-44FC4C84D141}"/>
          </ac:spMkLst>
        </pc:spChg>
        <pc:spChg chg="mod">
          <ac:chgData name="민준 박" userId="84c5c8b5a3c63f83" providerId="LiveId" clId="{E997BAD3-DF5F-456C-AC9D-057FDCCB0375}" dt="2023-12-09T14:03:53.873" v="319" actId="1035"/>
          <ac:spMkLst>
            <pc:docMk/>
            <pc:sldMk cId="570964698" sldId="290"/>
            <ac:spMk id="24" creationId="{157DE0FA-7B39-0693-1EEF-6709CFAF54D3}"/>
          </ac:spMkLst>
        </pc:spChg>
        <pc:spChg chg="del">
          <ac:chgData name="민준 박" userId="84c5c8b5a3c63f83" providerId="LiveId" clId="{E997BAD3-DF5F-456C-AC9D-057FDCCB0375}" dt="2023-12-09T14:03:45.756" v="286" actId="478"/>
          <ac:spMkLst>
            <pc:docMk/>
            <pc:sldMk cId="570964698" sldId="290"/>
            <ac:spMk id="28" creationId="{2ACA57D0-5899-5CB8-F62F-37706F4AECC9}"/>
          </ac:spMkLst>
        </pc:spChg>
        <pc:spChg chg="del">
          <ac:chgData name="민준 박" userId="84c5c8b5a3c63f83" providerId="LiveId" clId="{E997BAD3-DF5F-456C-AC9D-057FDCCB0375}" dt="2023-12-09T14:02:37.152" v="185" actId="478"/>
          <ac:spMkLst>
            <pc:docMk/>
            <pc:sldMk cId="570964698" sldId="290"/>
            <ac:spMk id="32" creationId="{D6665DFB-84D9-A59C-B496-201A49E82190}"/>
          </ac:spMkLst>
        </pc:spChg>
        <pc:spChg chg="mod">
          <ac:chgData name="민준 박" userId="84c5c8b5a3c63f83" providerId="LiveId" clId="{E997BAD3-DF5F-456C-AC9D-057FDCCB0375}" dt="2023-12-09T14:03:53.873" v="319" actId="1035"/>
          <ac:spMkLst>
            <pc:docMk/>
            <pc:sldMk cId="570964698" sldId="290"/>
            <ac:spMk id="33" creationId="{8682CD6C-7814-DF32-1D3B-127B5A56337C}"/>
          </ac:spMkLst>
        </pc:spChg>
        <pc:spChg chg="del">
          <ac:chgData name="민준 박" userId="84c5c8b5a3c63f83" providerId="LiveId" clId="{E997BAD3-DF5F-456C-AC9D-057FDCCB0375}" dt="2023-12-09T14:02:39.067" v="186" actId="478"/>
          <ac:spMkLst>
            <pc:docMk/>
            <pc:sldMk cId="570964698" sldId="290"/>
            <ac:spMk id="34" creationId="{5B94459A-9582-D75A-2ADB-182E42664249}"/>
          </ac:spMkLst>
        </pc:spChg>
        <pc:spChg chg="del">
          <ac:chgData name="민준 박" userId="84c5c8b5a3c63f83" providerId="LiveId" clId="{E997BAD3-DF5F-456C-AC9D-057FDCCB0375}" dt="2023-12-09T14:02:40.083" v="187" actId="478"/>
          <ac:spMkLst>
            <pc:docMk/>
            <pc:sldMk cId="570964698" sldId="290"/>
            <ac:spMk id="35" creationId="{CB7C80B9-6CB7-8CFB-36CB-59948957AFF6}"/>
          </ac:spMkLst>
        </pc:spChg>
        <pc:spChg chg="del">
          <ac:chgData name="민준 박" userId="84c5c8b5a3c63f83" providerId="LiveId" clId="{E997BAD3-DF5F-456C-AC9D-057FDCCB0375}" dt="2023-12-09T14:01:54.131" v="142" actId="478"/>
          <ac:spMkLst>
            <pc:docMk/>
            <pc:sldMk cId="570964698" sldId="290"/>
            <ac:spMk id="37" creationId="{7FD8586A-E4A4-A138-CFF6-FFB620FC7455}"/>
          </ac:spMkLst>
        </pc:spChg>
        <pc:spChg chg="del">
          <ac:chgData name="민준 박" userId="84c5c8b5a3c63f83" providerId="LiveId" clId="{E997BAD3-DF5F-456C-AC9D-057FDCCB0375}" dt="2023-12-09T14:01:54.679" v="143" actId="478"/>
          <ac:spMkLst>
            <pc:docMk/>
            <pc:sldMk cId="570964698" sldId="290"/>
            <ac:spMk id="38" creationId="{73E580FA-772C-4756-CA02-6BCE286824D9}"/>
          </ac:spMkLst>
        </pc:spChg>
        <pc:spChg chg="del">
          <ac:chgData name="민준 박" userId="84c5c8b5a3c63f83" providerId="LiveId" clId="{E997BAD3-DF5F-456C-AC9D-057FDCCB0375}" dt="2023-12-09T14:01:55.169" v="144" actId="478"/>
          <ac:spMkLst>
            <pc:docMk/>
            <pc:sldMk cId="570964698" sldId="290"/>
            <ac:spMk id="39" creationId="{ED209DA9-DE42-5928-AB2A-81338F74A1C0}"/>
          </ac:spMkLst>
        </pc:spChg>
        <pc:spChg chg="del mod">
          <ac:chgData name="민준 박" userId="84c5c8b5a3c63f83" providerId="LiveId" clId="{E997BAD3-DF5F-456C-AC9D-057FDCCB0375}" dt="2023-12-09T14:01:56.269" v="146" actId="478"/>
          <ac:spMkLst>
            <pc:docMk/>
            <pc:sldMk cId="570964698" sldId="290"/>
            <ac:spMk id="40" creationId="{BE4E3A19-E5F7-C05B-65B7-3A0769C53F6C}"/>
          </ac:spMkLst>
        </pc:spChg>
        <pc:spChg chg="add del mod">
          <ac:chgData name="민준 박" userId="84c5c8b5a3c63f83" providerId="LiveId" clId="{E997BAD3-DF5F-456C-AC9D-057FDCCB0375}" dt="2023-12-09T14:03:44.512" v="285" actId="478"/>
          <ac:spMkLst>
            <pc:docMk/>
            <pc:sldMk cId="570964698" sldId="290"/>
            <ac:spMk id="41" creationId="{B88637FD-4C3F-3220-5DBB-B22FEC20C762}"/>
          </ac:spMkLst>
        </pc:spChg>
        <pc:grpChg chg="mod">
          <ac:chgData name="민준 박" userId="84c5c8b5a3c63f83" providerId="LiveId" clId="{E997BAD3-DF5F-456C-AC9D-057FDCCB0375}" dt="2023-12-09T14:03:53.873" v="319" actId="1035"/>
          <ac:grpSpMkLst>
            <pc:docMk/>
            <pc:sldMk cId="570964698" sldId="290"/>
            <ac:grpSpMk id="6" creationId="{35AC85D4-6E36-9D37-DD2B-D90C44C0B97A}"/>
          </ac:grpSpMkLst>
        </pc:grpChg>
        <pc:grpChg chg="mod">
          <ac:chgData name="민준 박" userId="84c5c8b5a3c63f83" providerId="LiveId" clId="{E997BAD3-DF5F-456C-AC9D-057FDCCB0375}" dt="2023-12-09T14:03:53.873" v="319" actId="1035"/>
          <ac:grpSpMkLst>
            <pc:docMk/>
            <pc:sldMk cId="570964698" sldId="290"/>
            <ac:grpSpMk id="21" creationId="{A67FAA8C-5C9C-FA06-F025-C902CCBD0404}"/>
          </ac:grpSpMkLst>
        </pc:grpChg>
        <pc:grpChg chg="mod">
          <ac:chgData name="민준 박" userId="84c5c8b5a3c63f83" providerId="LiveId" clId="{E997BAD3-DF5F-456C-AC9D-057FDCCB0375}" dt="2023-12-09T14:03:53.873" v="319" actId="1035"/>
          <ac:grpSpMkLst>
            <pc:docMk/>
            <pc:sldMk cId="570964698" sldId="290"/>
            <ac:grpSpMk id="25" creationId="{5DA2D973-660C-A12D-2B44-C52A6309AB77}"/>
          </ac:grpSpMkLst>
        </pc:grpChg>
        <pc:grpChg chg="del">
          <ac:chgData name="민준 박" userId="84c5c8b5a3c63f83" providerId="LiveId" clId="{E997BAD3-DF5F-456C-AC9D-057FDCCB0375}" dt="2023-12-09T14:03:47.084" v="287" actId="478"/>
          <ac:grpSpMkLst>
            <pc:docMk/>
            <pc:sldMk cId="570964698" sldId="290"/>
            <ac:grpSpMk id="29" creationId="{D5F91D44-3DFA-097A-AB0E-C5C48C600C75}"/>
          </ac:grpSpMkLst>
        </pc:grpChg>
      </pc:sldChg>
      <pc:sldChg chg="addSp delSp modSp mod delAnim">
        <pc:chgData name="민준 박" userId="84c5c8b5a3c63f83" providerId="LiveId" clId="{E997BAD3-DF5F-456C-AC9D-057FDCCB0375}" dt="2023-12-09T14:06:00.754" v="412"/>
        <pc:sldMkLst>
          <pc:docMk/>
          <pc:sldMk cId="2949395686" sldId="291"/>
        </pc:sldMkLst>
        <pc:spChg chg="mod">
          <ac:chgData name="민준 박" userId="84c5c8b5a3c63f83" providerId="LiveId" clId="{E997BAD3-DF5F-456C-AC9D-057FDCCB0375}" dt="2023-12-09T14:04:38.690" v="372" actId="20577"/>
          <ac:spMkLst>
            <pc:docMk/>
            <pc:sldMk cId="2949395686" sldId="291"/>
            <ac:spMk id="11" creationId="{7C203AB0-622B-4FC4-89C5-38AD31AF1BB3}"/>
          </ac:spMkLst>
        </pc:spChg>
        <pc:spChg chg="mod">
          <ac:chgData name="민준 박" userId="84c5c8b5a3c63f83" providerId="LiveId" clId="{E997BAD3-DF5F-456C-AC9D-057FDCCB0375}" dt="2023-12-09T14:06:00.754" v="412"/>
          <ac:spMkLst>
            <pc:docMk/>
            <pc:sldMk cId="2949395686" sldId="291"/>
            <ac:spMk id="22" creationId="{384A3E5E-CF7A-4F96-018D-AA8A1E817977}"/>
          </ac:spMkLst>
        </pc:spChg>
        <pc:spChg chg="del">
          <ac:chgData name="민준 박" userId="84c5c8b5a3c63f83" providerId="LiveId" clId="{E997BAD3-DF5F-456C-AC9D-057FDCCB0375}" dt="2023-12-09T14:05:04.272" v="378" actId="478"/>
          <ac:spMkLst>
            <pc:docMk/>
            <pc:sldMk cId="2949395686" sldId="291"/>
            <ac:spMk id="24" creationId="{6E393952-E86D-8112-3CC3-47BBA780B7A5}"/>
          </ac:spMkLst>
        </pc:spChg>
        <pc:picChg chg="add mod">
          <ac:chgData name="민준 박" userId="84c5c8b5a3c63f83" providerId="LiveId" clId="{E997BAD3-DF5F-456C-AC9D-057FDCCB0375}" dt="2023-12-09T14:05:01.691" v="377" actId="1076"/>
          <ac:picMkLst>
            <pc:docMk/>
            <pc:sldMk cId="2949395686" sldId="291"/>
            <ac:picMk id="4" creationId="{7F2B5341-A443-6D5C-6C47-A759A90E355B}"/>
          </ac:picMkLst>
        </pc:picChg>
        <pc:picChg chg="del">
          <ac:chgData name="민준 박" userId="84c5c8b5a3c63f83" providerId="LiveId" clId="{E997BAD3-DF5F-456C-AC9D-057FDCCB0375}" dt="2023-12-09T14:04:53.532" v="373" actId="478"/>
          <ac:picMkLst>
            <pc:docMk/>
            <pc:sldMk cId="2949395686" sldId="291"/>
            <ac:picMk id="21" creationId="{5D7E7E8E-7DB5-BA94-FB4C-EAFFB4D04A7B}"/>
          </ac:picMkLst>
        </pc:picChg>
        <pc:picChg chg="del">
          <ac:chgData name="민준 박" userId="84c5c8b5a3c63f83" providerId="LiveId" clId="{E997BAD3-DF5F-456C-AC9D-057FDCCB0375}" dt="2023-12-09T14:04:54.026" v="374" actId="478"/>
          <ac:picMkLst>
            <pc:docMk/>
            <pc:sldMk cId="2949395686" sldId="291"/>
            <ac:picMk id="26" creationId="{3944DD7A-11FB-B4CC-9B84-05A1ED5BB9AF}"/>
          </ac:picMkLst>
        </pc:picChg>
      </pc:sldChg>
      <pc:sldChg chg="modSp mod">
        <pc:chgData name="민준 박" userId="84c5c8b5a3c63f83" providerId="LiveId" clId="{E997BAD3-DF5F-456C-AC9D-057FDCCB0375}" dt="2023-12-09T14:04:27.784" v="362" actId="1076"/>
        <pc:sldMkLst>
          <pc:docMk/>
          <pc:sldMk cId="3696326536" sldId="292"/>
        </pc:sldMkLst>
        <pc:spChg chg="mod">
          <ac:chgData name="민준 박" userId="84c5c8b5a3c63f83" providerId="LiveId" clId="{E997BAD3-DF5F-456C-AC9D-057FDCCB0375}" dt="2023-12-09T14:04:27.784" v="362" actId="1076"/>
          <ac:spMkLst>
            <pc:docMk/>
            <pc:sldMk cId="3696326536" sldId="292"/>
            <ac:spMk id="9" creationId="{771A991B-61CE-70C4-1795-A1C690D89F9B}"/>
          </ac:spMkLst>
        </pc:spChg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3089714576" sldId="293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947179851" sldId="294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592787417" sldId="295"/>
        </pc:sldMkLst>
      </pc:sldChg>
      <pc:sldChg chg="addSp delSp modSp mod">
        <pc:chgData name="민준 박" userId="84c5c8b5a3c63f83" providerId="LiveId" clId="{E997BAD3-DF5F-456C-AC9D-057FDCCB0375}" dt="2023-12-09T14:36:08.917" v="1032" actId="1076"/>
        <pc:sldMkLst>
          <pc:docMk/>
          <pc:sldMk cId="2681172024" sldId="301"/>
        </pc:sldMkLst>
        <pc:spChg chg="add mod">
          <ac:chgData name="민준 박" userId="84c5c8b5a3c63f83" providerId="LiveId" clId="{E997BAD3-DF5F-456C-AC9D-057FDCCB0375}" dt="2023-12-09T14:36:03.762" v="1030" actId="20577"/>
          <ac:spMkLst>
            <pc:docMk/>
            <pc:sldMk cId="2681172024" sldId="301"/>
            <ac:spMk id="4" creationId="{62A71894-8269-AB75-8DEC-62DE7BE1D584}"/>
          </ac:spMkLst>
        </pc:spChg>
        <pc:spChg chg="mod">
          <ac:chgData name="민준 박" userId="84c5c8b5a3c63f83" providerId="LiveId" clId="{E997BAD3-DF5F-456C-AC9D-057FDCCB0375}" dt="2023-12-09T14:35:52.027" v="1016" actId="1076"/>
          <ac:spMkLst>
            <pc:docMk/>
            <pc:sldMk cId="2681172024" sldId="301"/>
            <ac:spMk id="6" creationId="{B13CE911-AF21-D3BB-C943-0C27D2FB117D}"/>
          </ac:spMkLst>
        </pc:spChg>
        <pc:spChg chg="del">
          <ac:chgData name="민준 박" userId="84c5c8b5a3c63f83" providerId="LiveId" clId="{E997BAD3-DF5F-456C-AC9D-057FDCCB0375}" dt="2023-12-09T14:35:35.884" v="989" actId="478"/>
          <ac:spMkLst>
            <pc:docMk/>
            <pc:sldMk cId="2681172024" sldId="301"/>
            <ac:spMk id="8" creationId="{D7910826-C7B9-E924-E146-92ADCD0E85A4}"/>
          </ac:spMkLst>
        </pc:spChg>
        <pc:picChg chg="mod">
          <ac:chgData name="민준 박" userId="84c5c8b5a3c63f83" providerId="LiveId" clId="{E997BAD3-DF5F-456C-AC9D-057FDCCB0375}" dt="2023-12-09T14:36:08.917" v="1032" actId="1076"/>
          <ac:picMkLst>
            <pc:docMk/>
            <pc:sldMk cId="2681172024" sldId="301"/>
            <ac:picMk id="20484" creationId="{7EE0E077-C569-E864-ECD2-9770D40C6E9E}"/>
          </ac:picMkLst>
        </pc:picChg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2622985336" sldId="305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3263515108" sldId="306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620548248" sldId="307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2457601466" sldId="309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768190068" sldId="310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2394286371" sldId="311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1019928559" sldId="314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2408622380" sldId="315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1028216220" sldId="316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3030883799" sldId="317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2111840641" sldId="318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516152560" sldId="322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158895934" sldId="324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1757568414" sldId="326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2779467766" sldId="327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228795420" sldId="328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661580980" sldId="329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1008794801" sldId="330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3577599628" sldId="331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1904919651" sldId="332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3774470245" sldId="333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3114202502" sldId="334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633717898" sldId="335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1307840531" sldId="336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1422218903" sldId="337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4052498299" sldId="338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920321374" sldId="339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1570362146" sldId="340"/>
        </pc:sldMkLst>
      </pc:sldChg>
      <pc:sldChg chg="del">
        <pc:chgData name="민준 박" userId="84c5c8b5a3c63f83" providerId="LiveId" clId="{E997BAD3-DF5F-456C-AC9D-057FDCCB0375}" dt="2023-12-09T14:15:52.221" v="799" actId="47"/>
        <pc:sldMkLst>
          <pc:docMk/>
          <pc:sldMk cId="1239079635" sldId="341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543889196" sldId="342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4181284303" sldId="343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1291251417" sldId="344"/>
        </pc:sldMkLst>
      </pc:sldChg>
      <pc:sldChg chg="del">
        <pc:chgData name="민준 박" userId="84c5c8b5a3c63f83" providerId="LiveId" clId="{E997BAD3-DF5F-456C-AC9D-057FDCCB0375}" dt="2023-12-09T14:15:58.571" v="800" actId="47"/>
        <pc:sldMkLst>
          <pc:docMk/>
          <pc:sldMk cId="3502256207" sldId="345"/>
        </pc:sldMkLst>
      </pc:sldChg>
      <pc:sldChg chg="addSp delSp modSp add mod">
        <pc:chgData name="민준 박" userId="84c5c8b5a3c63f83" providerId="LiveId" clId="{E997BAD3-DF5F-456C-AC9D-057FDCCB0375}" dt="2023-12-11T04:11:30.436" v="1432" actId="1076"/>
        <pc:sldMkLst>
          <pc:docMk/>
          <pc:sldMk cId="941932753" sldId="346"/>
        </pc:sldMkLst>
        <pc:spChg chg="mod">
          <ac:chgData name="민준 박" userId="84c5c8b5a3c63f83" providerId="LiveId" clId="{E997BAD3-DF5F-456C-AC9D-057FDCCB0375}" dt="2023-12-11T04:11:30.436" v="1432" actId="1076"/>
          <ac:spMkLst>
            <pc:docMk/>
            <pc:sldMk cId="941932753" sldId="346"/>
            <ac:spMk id="22" creationId="{384A3E5E-CF7A-4F96-018D-AA8A1E817977}"/>
          </ac:spMkLst>
        </pc:spChg>
        <pc:picChg chg="del">
          <ac:chgData name="민준 박" userId="84c5c8b5a3c63f83" providerId="LiveId" clId="{E997BAD3-DF5F-456C-AC9D-057FDCCB0375}" dt="2023-12-09T14:06:20.676" v="414" actId="478"/>
          <ac:picMkLst>
            <pc:docMk/>
            <pc:sldMk cId="941932753" sldId="346"/>
            <ac:picMk id="4" creationId="{7F2B5341-A443-6D5C-6C47-A759A90E355B}"/>
          </ac:picMkLst>
        </pc:picChg>
        <pc:picChg chg="add mod">
          <ac:chgData name="민준 박" userId="84c5c8b5a3c63f83" providerId="LiveId" clId="{E997BAD3-DF5F-456C-AC9D-057FDCCB0375}" dt="2023-12-09T14:07:36.745" v="472" actId="1076"/>
          <ac:picMkLst>
            <pc:docMk/>
            <pc:sldMk cId="941932753" sldId="346"/>
            <ac:picMk id="6" creationId="{CF24F9D1-30CE-82D5-DB02-BBF30C3864EF}"/>
          </ac:picMkLst>
        </pc:picChg>
      </pc:sldChg>
      <pc:sldChg chg="addSp delSp modSp add mod">
        <pc:chgData name="민준 박" userId="84c5c8b5a3c63f83" providerId="LiveId" clId="{E997BAD3-DF5F-456C-AC9D-057FDCCB0375}" dt="2023-12-09T14:10:27.005" v="637" actId="20577"/>
        <pc:sldMkLst>
          <pc:docMk/>
          <pc:sldMk cId="3566649101" sldId="347"/>
        </pc:sldMkLst>
        <pc:spChg chg="mod">
          <ac:chgData name="민준 박" userId="84c5c8b5a3c63f83" providerId="LiveId" clId="{E997BAD3-DF5F-456C-AC9D-057FDCCB0375}" dt="2023-12-09T14:10:27.005" v="637" actId="20577"/>
          <ac:spMkLst>
            <pc:docMk/>
            <pc:sldMk cId="3566649101" sldId="347"/>
            <ac:spMk id="11" creationId="{7C203AB0-622B-4FC4-89C5-38AD31AF1BB3}"/>
          </ac:spMkLst>
        </pc:spChg>
        <pc:spChg chg="mod">
          <ac:chgData name="민준 박" userId="84c5c8b5a3c63f83" providerId="LiveId" clId="{E997BAD3-DF5F-456C-AC9D-057FDCCB0375}" dt="2023-12-09T14:08:20.539" v="532" actId="20577"/>
          <ac:spMkLst>
            <pc:docMk/>
            <pc:sldMk cId="3566649101" sldId="347"/>
            <ac:spMk id="22" creationId="{384A3E5E-CF7A-4F96-018D-AA8A1E817977}"/>
          </ac:spMkLst>
        </pc:spChg>
        <pc:picChg chg="add mod">
          <ac:chgData name="민준 박" userId="84c5c8b5a3c63f83" providerId="LiveId" clId="{E997BAD3-DF5F-456C-AC9D-057FDCCB0375}" dt="2023-12-09T14:07:49.073" v="477" actId="1076"/>
          <ac:picMkLst>
            <pc:docMk/>
            <pc:sldMk cId="3566649101" sldId="347"/>
            <ac:picMk id="4" creationId="{6C2A83CB-453A-97DF-C7AB-EDA24A434AC6}"/>
          </ac:picMkLst>
        </pc:picChg>
        <pc:picChg chg="del">
          <ac:chgData name="민준 박" userId="84c5c8b5a3c63f83" providerId="LiveId" clId="{E997BAD3-DF5F-456C-AC9D-057FDCCB0375}" dt="2023-12-09T14:07:43.572" v="474" actId="478"/>
          <ac:picMkLst>
            <pc:docMk/>
            <pc:sldMk cId="3566649101" sldId="347"/>
            <ac:picMk id="6" creationId="{CF24F9D1-30CE-82D5-DB02-BBF30C3864EF}"/>
          </ac:picMkLst>
        </pc:picChg>
      </pc:sldChg>
      <pc:sldChg chg="addSp delSp modSp add mod">
        <pc:chgData name="민준 박" userId="84c5c8b5a3c63f83" providerId="LiveId" clId="{E997BAD3-DF5F-456C-AC9D-057FDCCB0375}" dt="2023-12-09T14:10:32.658" v="639"/>
        <pc:sldMkLst>
          <pc:docMk/>
          <pc:sldMk cId="2576180950" sldId="348"/>
        </pc:sldMkLst>
        <pc:spChg chg="add mod">
          <ac:chgData name="민준 박" userId="84c5c8b5a3c63f83" providerId="LiveId" clId="{E997BAD3-DF5F-456C-AC9D-057FDCCB0375}" dt="2023-12-09T14:10:32.658" v="639"/>
          <ac:spMkLst>
            <pc:docMk/>
            <pc:sldMk cId="2576180950" sldId="348"/>
            <ac:spMk id="8" creationId="{7C4D0AF2-18AB-627B-CC4E-BBF066336813}"/>
          </ac:spMkLst>
        </pc:spChg>
        <pc:spChg chg="del">
          <ac:chgData name="민준 박" userId="84c5c8b5a3c63f83" providerId="LiveId" clId="{E997BAD3-DF5F-456C-AC9D-057FDCCB0375}" dt="2023-12-09T14:10:32.471" v="638" actId="478"/>
          <ac:spMkLst>
            <pc:docMk/>
            <pc:sldMk cId="2576180950" sldId="348"/>
            <ac:spMk id="11" creationId="{7C203AB0-622B-4FC4-89C5-38AD31AF1BB3}"/>
          </ac:spMkLst>
        </pc:spChg>
        <pc:spChg chg="mod">
          <ac:chgData name="민준 박" userId="84c5c8b5a3c63f83" providerId="LiveId" clId="{E997BAD3-DF5F-456C-AC9D-057FDCCB0375}" dt="2023-12-09T14:09:10.249" v="564" actId="5793"/>
          <ac:spMkLst>
            <pc:docMk/>
            <pc:sldMk cId="2576180950" sldId="348"/>
            <ac:spMk id="22" creationId="{384A3E5E-CF7A-4F96-018D-AA8A1E817977}"/>
          </ac:spMkLst>
        </pc:spChg>
        <pc:picChg chg="del">
          <ac:chgData name="민준 박" userId="84c5c8b5a3c63f83" providerId="LiveId" clId="{E997BAD3-DF5F-456C-AC9D-057FDCCB0375}" dt="2023-12-09T14:08:30.961" v="536" actId="478"/>
          <ac:picMkLst>
            <pc:docMk/>
            <pc:sldMk cId="2576180950" sldId="348"/>
            <ac:picMk id="4" creationId="{6C2A83CB-453A-97DF-C7AB-EDA24A434AC6}"/>
          </ac:picMkLst>
        </pc:picChg>
        <pc:picChg chg="add mod">
          <ac:chgData name="민준 박" userId="84c5c8b5a3c63f83" providerId="LiveId" clId="{E997BAD3-DF5F-456C-AC9D-057FDCCB0375}" dt="2023-12-09T14:08:30.156" v="535"/>
          <ac:picMkLst>
            <pc:docMk/>
            <pc:sldMk cId="2576180950" sldId="348"/>
            <ac:picMk id="6" creationId="{362879BF-E9CB-6A84-4123-97D14D3D5980}"/>
          </ac:picMkLst>
        </pc:picChg>
        <pc:picChg chg="add mod">
          <ac:chgData name="민준 박" userId="84c5c8b5a3c63f83" providerId="LiveId" clId="{E997BAD3-DF5F-456C-AC9D-057FDCCB0375}" dt="2023-12-09T14:08:35.946" v="540" actId="1076"/>
          <ac:picMkLst>
            <pc:docMk/>
            <pc:sldMk cId="2576180950" sldId="348"/>
            <ac:picMk id="7" creationId="{E2C42FAB-4A50-1728-E09E-99DE0FB6548C}"/>
          </ac:picMkLst>
        </pc:picChg>
      </pc:sldChg>
      <pc:sldChg chg="addSp delSp modSp add mod">
        <pc:chgData name="민준 박" userId="84c5c8b5a3c63f83" providerId="LiveId" clId="{E997BAD3-DF5F-456C-AC9D-057FDCCB0375}" dt="2023-12-09T14:10:35.445" v="641"/>
        <pc:sldMkLst>
          <pc:docMk/>
          <pc:sldMk cId="3922125949" sldId="349"/>
        </pc:sldMkLst>
        <pc:spChg chg="add mod">
          <ac:chgData name="민준 박" userId="84c5c8b5a3c63f83" providerId="LiveId" clId="{E997BAD3-DF5F-456C-AC9D-057FDCCB0375}" dt="2023-12-09T14:10:35.445" v="641"/>
          <ac:spMkLst>
            <pc:docMk/>
            <pc:sldMk cId="3922125949" sldId="349"/>
            <ac:spMk id="6" creationId="{65EA7732-73A6-6FAE-3841-0593C3636453}"/>
          </ac:spMkLst>
        </pc:spChg>
        <pc:spChg chg="del">
          <ac:chgData name="민준 박" userId="84c5c8b5a3c63f83" providerId="LiveId" clId="{E997BAD3-DF5F-456C-AC9D-057FDCCB0375}" dt="2023-12-09T14:10:35.282" v="640" actId="478"/>
          <ac:spMkLst>
            <pc:docMk/>
            <pc:sldMk cId="3922125949" sldId="349"/>
            <ac:spMk id="11" creationId="{7C203AB0-622B-4FC4-89C5-38AD31AF1BB3}"/>
          </ac:spMkLst>
        </pc:spChg>
        <pc:spChg chg="mod">
          <ac:chgData name="민준 박" userId="84c5c8b5a3c63f83" providerId="LiveId" clId="{E997BAD3-DF5F-456C-AC9D-057FDCCB0375}" dt="2023-12-09T14:10:02.450" v="606"/>
          <ac:spMkLst>
            <pc:docMk/>
            <pc:sldMk cId="3922125949" sldId="349"/>
            <ac:spMk id="22" creationId="{384A3E5E-CF7A-4F96-018D-AA8A1E817977}"/>
          </ac:spMkLst>
        </pc:spChg>
        <pc:picChg chg="add mod">
          <ac:chgData name="민준 박" userId="84c5c8b5a3c63f83" providerId="LiveId" clId="{E997BAD3-DF5F-456C-AC9D-057FDCCB0375}" dt="2023-12-09T14:10:08.328" v="607" actId="14100"/>
          <ac:picMkLst>
            <pc:docMk/>
            <pc:sldMk cId="3922125949" sldId="349"/>
            <ac:picMk id="4" creationId="{3EA7C46C-E39E-A73E-98EE-454956FD1BA5}"/>
          </ac:picMkLst>
        </pc:picChg>
        <pc:picChg chg="del">
          <ac:chgData name="민준 박" userId="84c5c8b5a3c63f83" providerId="LiveId" clId="{E997BAD3-DF5F-456C-AC9D-057FDCCB0375}" dt="2023-12-09T14:09:24.743" v="566" actId="478"/>
          <ac:picMkLst>
            <pc:docMk/>
            <pc:sldMk cId="3922125949" sldId="349"/>
            <ac:picMk id="7" creationId="{E2C42FAB-4A50-1728-E09E-99DE0FB6548C}"/>
          </ac:picMkLst>
        </pc:picChg>
      </pc:sldChg>
      <pc:sldChg chg="addSp delSp modSp add mod">
        <pc:chgData name="민준 박" userId="84c5c8b5a3c63f83" providerId="LiveId" clId="{E997BAD3-DF5F-456C-AC9D-057FDCCB0375}" dt="2023-12-09T14:10:42.169" v="643"/>
        <pc:sldMkLst>
          <pc:docMk/>
          <pc:sldMk cId="3375965878" sldId="350"/>
        </pc:sldMkLst>
        <pc:spChg chg="add mod">
          <ac:chgData name="민준 박" userId="84c5c8b5a3c63f83" providerId="LiveId" clId="{E997BAD3-DF5F-456C-AC9D-057FDCCB0375}" dt="2023-12-09T14:10:42.169" v="643"/>
          <ac:spMkLst>
            <pc:docMk/>
            <pc:sldMk cId="3375965878" sldId="350"/>
            <ac:spMk id="6" creationId="{BCD878DD-541E-1543-F851-8018E4C8AF61}"/>
          </ac:spMkLst>
        </pc:spChg>
        <pc:spChg chg="del">
          <ac:chgData name="민준 박" userId="84c5c8b5a3c63f83" providerId="LiveId" clId="{E997BAD3-DF5F-456C-AC9D-057FDCCB0375}" dt="2023-12-09T14:10:41.995" v="642" actId="478"/>
          <ac:spMkLst>
            <pc:docMk/>
            <pc:sldMk cId="3375965878" sldId="350"/>
            <ac:spMk id="11" creationId="{7C203AB0-622B-4FC4-89C5-38AD31AF1BB3}"/>
          </ac:spMkLst>
        </pc:spChg>
      </pc:sldChg>
      <pc:sldChg chg="addSp delSp modSp add mod">
        <pc:chgData name="민준 박" userId="84c5c8b5a3c63f83" providerId="LiveId" clId="{E997BAD3-DF5F-456C-AC9D-057FDCCB0375}" dt="2023-12-09T14:14:15.315" v="756" actId="478"/>
        <pc:sldMkLst>
          <pc:docMk/>
          <pc:sldMk cId="2904603122" sldId="351"/>
        </pc:sldMkLst>
        <pc:spChg chg="mod">
          <ac:chgData name="민준 박" userId="84c5c8b5a3c63f83" providerId="LiveId" clId="{E997BAD3-DF5F-456C-AC9D-057FDCCB0375}" dt="2023-12-09T14:13:54.410" v="754" actId="1076"/>
          <ac:spMkLst>
            <pc:docMk/>
            <pc:sldMk cId="2904603122" sldId="351"/>
            <ac:spMk id="22" creationId="{384A3E5E-CF7A-4F96-018D-AA8A1E817977}"/>
          </ac:spMkLst>
        </pc:spChg>
        <pc:picChg chg="del">
          <ac:chgData name="민준 박" userId="84c5c8b5a3c63f83" providerId="LiveId" clId="{E997BAD3-DF5F-456C-AC9D-057FDCCB0375}" dt="2023-12-09T14:11:25.069" v="678" actId="478"/>
          <ac:picMkLst>
            <pc:docMk/>
            <pc:sldMk cId="2904603122" sldId="351"/>
            <ac:picMk id="4" creationId="{3EA7C46C-E39E-A73E-98EE-454956FD1BA5}"/>
          </ac:picMkLst>
        </pc:picChg>
        <pc:picChg chg="add del mod">
          <ac:chgData name="민준 박" userId="84c5c8b5a3c63f83" providerId="LiveId" clId="{E997BAD3-DF5F-456C-AC9D-057FDCCB0375}" dt="2023-12-09T14:11:38.993" v="682" actId="478"/>
          <ac:picMkLst>
            <pc:docMk/>
            <pc:sldMk cId="2904603122" sldId="351"/>
            <ac:picMk id="7" creationId="{5CAFC520-B59B-E56E-C562-B7336F5B0039}"/>
          </ac:picMkLst>
        </pc:picChg>
        <pc:picChg chg="add del mod">
          <ac:chgData name="민준 박" userId="84c5c8b5a3c63f83" providerId="LiveId" clId="{E997BAD3-DF5F-456C-AC9D-057FDCCB0375}" dt="2023-12-09T14:14:15.315" v="756" actId="478"/>
          <ac:picMkLst>
            <pc:docMk/>
            <pc:sldMk cId="2904603122" sldId="351"/>
            <ac:picMk id="9" creationId="{9D25A447-4918-3007-E633-C32ED079EC3C}"/>
          </ac:picMkLst>
        </pc:picChg>
      </pc:sldChg>
      <pc:sldChg chg="modSp add mod">
        <pc:chgData name="민준 박" userId="84c5c8b5a3c63f83" providerId="LiveId" clId="{E997BAD3-DF5F-456C-AC9D-057FDCCB0375}" dt="2023-12-09T14:11:17.006" v="677" actId="1076"/>
        <pc:sldMkLst>
          <pc:docMk/>
          <pc:sldMk cId="802927910" sldId="352"/>
        </pc:sldMkLst>
        <pc:spChg chg="mod">
          <ac:chgData name="민준 박" userId="84c5c8b5a3c63f83" providerId="LiveId" clId="{E997BAD3-DF5F-456C-AC9D-057FDCCB0375}" dt="2023-12-09T14:11:00.237" v="647" actId="20577"/>
          <ac:spMkLst>
            <pc:docMk/>
            <pc:sldMk cId="802927910" sldId="352"/>
            <ac:spMk id="8" creationId="{60EBCD1F-6985-AB9F-DA5F-8C277EFB2FA1}"/>
          </ac:spMkLst>
        </pc:spChg>
        <pc:spChg chg="mod">
          <ac:chgData name="민준 박" userId="84c5c8b5a3c63f83" providerId="LiveId" clId="{E997BAD3-DF5F-456C-AC9D-057FDCCB0375}" dt="2023-12-09T14:11:17.006" v="677" actId="1076"/>
          <ac:spMkLst>
            <pc:docMk/>
            <pc:sldMk cId="802927910" sldId="352"/>
            <ac:spMk id="9" creationId="{771A991B-61CE-70C4-1795-A1C690D89F9B}"/>
          </ac:spMkLst>
        </pc:spChg>
      </pc:sldChg>
      <pc:sldChg chg="addSp delSp modSp add mod">
        <pc:chgData name="민준 박" userId="84c5c8b5a3c63f83" providerId="LiveId" clId="{E997BAD3-DF5F-456C-AC9D-057FDCCB0375}" dt="2023-12-09T14:14:56.419" v="779" actId="1076"/>
        <pc:sldMkLst>
          <pc:docMk/>
          <pc:sldMk cId="3616553783" sldId="353"/>
        </pc:sldMkLst>
        <pc:spChg chg="mod">
          <ac:chgData name="민준 박" userId="84c5c8b5a3c63f83" providerId="LiveId" clId="{E997BAD3-DF5F-456C-AC9D-057FDCCB0375}" dt="2023-12-09T14:14:56.419" v="779" actId="1076"/>
          <ac:spMkLst>
            <pc:docMk/>
            <pc:sldMk cId="3616553783" sldId="353"/>
            <ac:spMk id="22" creationId="{384A3E5E-CF7A-4F96-018D-AA8A1E817977}"/>
          </ac:spMkLst>
        </pc:spChg>
        <pc:picChg chg="add mod">
          <ac:chgData name="민준 박" userId="84c5c8b5a3c63f83" providerId="LiveId" clId="{E997BAD3-DF5F-456C-AC9D-057FDCCB0375}" dt="2023-12-09T14:14:35.373" v="762" actId="1076"/>
          <ac:picMkLst>
            <pc:docMk/>
            <pc:sldMk cId="3616553783" sldId="353"/>
            <ac:picMk id="4" creationId="{686BBA7A-0592-744F-52C5-81F4D377643B}"/>
          </ac:picMkLst>
        </pc:picChg>
        <pc:picChg chg="del">
          <ac:chgData name="민준 박" userId="84c5c8b5a3c63f83" providerId="LiveId" clId="{E997BAD3-DF5F-456C-AC9D-057FDCCB0375}" dt="2023-12-09T14:14:21.924" v="758" actId="478"/>
          <ac:picMkLst>
            <pc:docMk/>
            <pc:sldMk cId="3616553783" sldId="353"/>
            <ac:picMk id="9" creationId="{9D25A447-4918-3007-E633-C32ED079EC3C}"/>
          </ac:picMkLst>
        </pc:picChg>
      </pc:sldChg>
      <pc:sldChg chg="modSp add mod">
        <pc:chgData name="민준 박" userId="84c5c8b5a3c63f83" providerId="LiveId" clId="{E997BAD3-DF5F-456C-AC9D-057FDCCB0375}" dt="2023-12-09T14:15:49.879" v="798" actId="1076"/>
        <pc:sldMkLst>
          <pc:docMk/>
          <pc:sldMk cId="4154908269" sldId="354"/>
        </pc:sldMkLst>
        <pc:spChg chg="mod">
          <ac:chgData name="민준 박" userId="84c5c8b5a3c63f83" providerId="LiveId" clId="{E997BAD3-DF5F-456C-AC9D-057FDCCB0375}" dt="2023-12-09T14:15:38.381" v="782" actId="20577"/>
          <ac:spMkLst>
            <pc:docMk/>
            <pc:sldMk cId="4154908269" sldId="354"/>
            <ac:spMk id="8" creationId="{60EBCD1F-6985-AB9F-DA5F-8C277EFB2FA1}"/>
          </ac:spMkLst>
        </pc:spChg>
        <pc:spChg chg="mod">
          <ac:chgData name="민준 박" userId="84c5c8b5a3c63f83" providerId="LiveId" clId="{E997BAD3-DF5F-456C-AC9D-057FDCCB0375}" dt="2023-12-09T14:15:49.879" v="798" actId="1076"/>
          <ac:spMkLst>
            <pc:docMk/>
            <pc:sldMk cId="4154908269" sldId="354"/>
            <ac:spMk id="9" creationId="{771A991B-61CE-70C4-1795-A1C690D89F9B}"/>
          </ac:spMkLst>
        </pc:spChg>
      </pc:sldChg>
      <pc:sldChg chg="addSp delSp modSp add mod">
        <pc:chgData name="민준 박" userId="84c5c8b5a3c63f83" providerId="LiveId" clId="{E997BAD3-DF5F-456C-AC9D-057FDCCB0375}" dt="2023-12-09T14:32:56.412" v="838"/>
        <pc:sldMkLst>
          <pc:docMk/>
          <pc:sldMk cId="2692432114" sldId="355"/>
        </pc:sldMkLst>
        <pc:spChg chg="mod">
          <ac:chgData name="민준 박" userId="84c5c8b5a3c63f83" providerId="LiveId" clId="{E997BAD3-DF5F-456C-AC9D-057FDCCB0375}" dt="2023-12-09T14:32:56.412" v="838"/>
          <ac:spMkLst>
            <pc:docMk/>
            <pc:sldMk cId="2692432114" sldId="355"/>
            <ac:spMk id="6" creationId="{BCD878DD-541E-1543-F851-8018E4C8AF61}"/>
          </ac:spMkLst>
        </pc:spChg>
        <pc:spChg chg="del">
          <ac:chgData name="민준 박" userId="84c5c8b5a3c63f83" providerId="LiveId" clId="{E997BAD3-DF5F-456C-AC9D-057FDCCB0375}" dt="2023-12-09T14:17:15.091" v="807" actId="478"/>
          <ac:spMkLst>
            <pc:docMk/>
            <pc:sldMk cId="2692432114" sldId="355"/>
            <ac:spMk id="22" creationId="{384A3E5E-CF7A-4F96-018D-AA8A1E817977}"/>
          </ac:spMkLst>
        </pc:spChg>
        <pc:picChg chg="del">
          <ac:chgData name="민준 박" userId="84c5c8b5a3c63f83" providerId="LiveId" clId="{E997BAD3-DF5F-456C-AC9D-057FDCCB0375}" dt="2023-12-09T14:17:00.429" v="802" actId="478"/>
          <ac:picMkLst>
            <pc:docMk/>
            <pc:sldMk cId="2692432114" sldId="355"/>
            <ac:picMk id="4" creationId="{686BBA7A-0592-744F-52C5-81F4D377643B}"/>
          </ac:picMkLst>
        </pc:picChg>
        <pc:picChg chg="add mod">
          <ac:chgData name="민준 박" userId="84c5c8b5a3c63f83" providerId="LiveId" clId="{E997BAD3-DF5F-456C-AC9D-057FDCCB0375}" dt="2023-12-09T14:32:47.232" v="819" actId="1076"/>
          <ac:picMkLst>
            <pc:docMk/>
            <pc:sldMk cId="2692432114" sldId="355"/>
            <ac:picMk id="8" creationId="{5E72B30D-B476-683A-6BB3-4B9A5B2D861B}"/>
          </ac:picMkLst>
        </pc:picChg>
      </pc:sldChg>
      <pc:sldChg chg="addSp delSp modSp add mod ord">
        <pc:chgData name="민준 박" userId="84c5c8b5a3c63f83" providerId="LiveId" clId="{E997BAD3-DF5F-456C-AC9D-057FDCCB0375}" dt="2023-12-09T14:53:11.980" v="1392" actId="20577"/>
        <pc:sldMkLst>
          <pc:docMk/>
          <pc:sldMk cId="1483359081" sldId="356"/>
        </pc:sldMkLst>
        <pc:spChg chg="mod">
          <ac:chgData name="민준 박" userId="84c5c8b5a3c63f83" providerId="LiveId" clId="{E997BAD3-DF5F-456C-AC9D-057FDCCB0375}" dt="2023-12-09T14:33:27.655" v="859" actId="20577"/>
          <ac:spMkLst>
            <pc:docMk/>
            <pc:sldMk cId="1483359081" sldId="356"/>
            <ac:spMk id="6" creationId="{BCD878DD-541E-1543-F851-8018E4C8AF61}"/>
          </ac:spMkLst>
        </pc:spChg>
        <pc:spChg chg="add del mod">
          <ac:chgData name="민준 박" userId="84c5c8b5a3c63f83" providerId="LiveId" clId="{E997BAD3-DF5F-456C-AC9D-057FDCCB0375}" dt="2023-12-09T14:36:46.638" v="1038" actId="478"/>
          <ac:spMkLst>
            <pc:docMk/>
            <pc:sldMk cId="1483359081" sldId="356"/>
            <ac:spMk id="11" creationId="{4A0A16B2-2546-E6DB-88D3-956D5C2CA4E4}"/>
          </ac:spMkLst>
        </pc:spChg>
        <pc:spChg chg="add mod">
          <ac:chgData name="민준 박" userId="84c5c8b5a3c63f83" providerId="LiveId" clId="{E997BAD3-DF5F-456C-AC9D-057FDCCB0375}" dt="2023-12-09T14:53:11.980" v="1392" actId="20577"/>
          <ac:spMkLst>
            <pc:docMk/>
            <pc:sldMk cId="1483359081" sldId="356"/>
            <ac:spMk id="12" creationId="{F174A0EA-AC0D-6B5E-7AA8-031BE9616BB4}"/>
          </ac:spMkLst>
        </pc:spChg>
        <pc:picChg chg="add mod">
          <ac:chgData name="민준 박" userId="84c5c8b5a3c63f83" providerId="LiveId" clId="{E997BAD3-DF5F-456C-AC9D-057FDCCB0375}" dt="2023-12-09T14:39:24.884" v="1202" actId="1076"/>
          <ac:picMkLst>
            <pc:docMk/>
            <pc:sldMk cId="1483359081" sldId="356"/>
            <ac:picMk id="7" creationId="{93CD4506-89BA-2C59-83E0-F52875AF4B73}"/>
          </ac:picMkLst>
        </pc:picChg>
        <pc:picChg chg="del">
          <ac:chgData name="민준 박" userId="84c5c8b5a3c63f83" providerId="LiveId" clId="{E997BAD3-DF5F-456C-AC9D-057FDCCB0375}" dt="2023-12-09T14:33:15.557" v="839" actId="478"/>
          <ac:picMkLst>
            <pc:docMk/>
            <pc:sldMk cId="1483359081" sldId="356"/>
            <ac:picMk id="8" creationId="{5E72B30D-B476-683A-6BB3-4B9A5B2D861B}"/>
          </ac:picMkLst>
        </pc:picChg>
      </pc:sldChg>
      <pc:sldChg chg="addSp delSp modSp add mod">
        <pc:chgData name="민준 박" userId="84c5c8b5a3c63f83" providerId="LiveId" clId="{E997BAD3-DF5F-456C-AC9D-057FDCCB0375}" dt="2023-12-09T14:34:20.466" v="922" actId="1076"/>
        <pc:sldMkLst>
          <pc:docMk/>
          <pc:sldMk cId="3550305472" sldId="357"/>
        </pc:sldMkLst>
        <pc:spChg chg="mod">
          <ac:chgData name="민준 박" userId="84c5c8b5a3c63f83" providerId="LiveId" clId="{E997BAD3-DF5F-456C-AC9D-057FDCCB0375}" dt="2023-12-09T14:34:11.536" v="920"/>
          <ac:spMkLst>
            <pc:docMk/>
            <pc:sldMk cId="3550305472" sldId="357"/>
            <ac:spMk id="6" creationId="{BCD878DD-541E-1543-F851-8018E4C8AF61}"/>
          </ac:spMkLst>
        </pc:spChg>
        <pc:picChg chg="add mod">
          <ac:chgData name="민준 박" userId="84c5c8b5a3c63f83" providerId="LiveId" clId="{E997BAD3-DF5F-456C-AC9D-057FDCCB0375}" dt="2023-12-09T14:34:20.466" v="922" actId="1076"/>
          <ac:picMkLst>
            <pc:docMk/>
            <pc:sldMk cId="3550305472" sldId="357"/>
            <ac:picMk id="7" creationId="{F41F6846-AA33-15D1-55EA-AEB81770BA62}"/>
          </ac:picMkLst>
        </pc:picChg>
        <pc:picChg chg="del">
          <ac:chgData name="민준 박" userId="84c5c8b5a3c63f83" providerId="LiveId" clId="{E997BAD3-DF5F-456C-AC9D-057FDCCB0375}" dt="2023-12-09T14:33:51.217" v="865" actId="478"/>
          <ac:picMkLst>
            <pc:docMk/>
            <pc:sldMk cId="3550305472" sldId="357"/>
            <ac:picMk id="8" creationId="{5E72B30D-B476-683A-6BB3-4B9A5B2D861B}"/>
          </ac:picMkLst>
        </pc:picChg>
      </pc:sldChg>
      <pc:sldChg chg="addSp delSp modSp add mod">
        <pc:chgData name="민준 박" userId="84c5c8b5a3c63f83" providerId="LiveId" clId="{E997BAD3-DF5F-456C-AC9D-057FDCCB0375}" dt="2023-12-09T14:34:51.753" v="959"/>
        <pc:sldMkLst>
          <pc:docMk/>
          <pc:sldMk cId="389442337" sldId="358"/>
        </pc:sldMkLst>
        <pc:spChg chg="mod">
          <ac:chgData name="민준 박" userId="84c5c8b5a3c63f83" providerId="LiveId" clId="{E997BAD3-DF5F-456C-AC9D-057FDCCB0375}" dt="2023-12-09T14:34:51.753" v="959"/>
          <ac:spMkLst>
            <pc:docMk/>
            <pc:sldMk cId="389442337" sldId="358"/>
            <ac:spMk id="6" creationId="{BCD878DD-541E-1543-F851-8018E4C8AF61}"/>
          </ac:spMkLst>
        </pc:spChg>
        <pc:spChg chg="mod">
          <ac:chgData name="민준 박" userId="84c5c8b5a3c63f83" providerId="LiveId" clId="{E997BAD3-DF5F-456C-AC9D-057FDCCB0375}" dt="2023-12-09T14:34:36.250" v="926" actId="1076"/>
          <ac:spMkLst>
            <pc:docMk/>
            <pc:sldMk cId="389442337" sldId="358"/>
            <ac:spMk id="13" creationId="{9A4192D2-B81F-4BAD-A7BB-44FC4C84D141}"/>
          </ac:spMkLst>
        </pc:spChg>
        <pc:picChg chg="add mod">
          <ac:chgData name="민준 박" userId="84c5c8b5a3c63f83" providerId="LiveId" clId="{E997BAD3-DF5F-456C-AC9D-057FDCCB0375}" dt="2023-12-09T14:34:41.836" v="930" actId="1076"/>
          <ac:picMkLst>
            <pc:docMk/>
            <pc:sldMk cId="389442337" sldId="358"/>
            <ac:picMk id="7" creationId="{FF246435-8B98-172F-A695-B6453975F96E}"/>
          </ac:picMkLst>
        </pc:picChg>
        <pc:picChg chg="del">
          <ac:chgData name="민준 박" userId="84c5c8b5a3c63f83" providerId="LiveId" clId="{E997BAD3-DF5F-456C-AC9D-057FDCCB0375}" dt="2023-12-09T14:34:33.659" v="923" actId="478"/>
          <ac:picMkLst>
            <pc:docMk/>
            <pc:sldMk cId="389442337" sldId="358"/>
            <ac:picMk id="8" creationId="{5E72B30D-B476-683A-6BB3-4B9A5B2D861B}"/>
          </ac:picMkLst>
        </pc:picChg>
      </pc:sldChg>
      <pc:sldChg chg="addSp delSp modSp add mod">
        <pc:chgData name="민준 박" userId="84c5c8b5a3c63f83" providerId="LiveId" clId="{E997BAD3-DF5F-456C-AC9D-057FDCCB0375}" dt="2023-12-09T14:43:01.225" v="1391" actId="1076"/>
        <pc:sldMkLst>
          <pc:docMk/>
          <pc:sldMk cId="1043773255" sldId="359"/>
        </pc:sldMkLst>
        <pc:spChg chg="mod">
          <ac:chgData name="민준 박" userId="84c5c8b5a3c63f83" providerId="LiveId" clId="{E997BAD3-DF5F-456C-AC9D-057FDCCB0375}" dt="2023-12-09T14:35:22.161" v="988"/>
          <ac:spMkLst>
            <pc:docMk/>
            <pc:sldMk cId="1043773255" sldId="359"/>
            <ac:spMk id="6" creationId="{BCD878DD-541E-1543-F851-8018E4C8AF61}"/>
          </ac:spMkLst>
        </pc:spChg>
        <pc:spChg chg="add del mod">
          <ac:chgData name="민준 박" userId="84c5c8b5a3c63f83" providerId="LiveId" clId="{E997BAD3-DF5F-456C-AC9D-057FDCCB0375}" dt="2023-12-09T14:40:31.529" v="1209" actId="478"/>
          <ac:spMkLst>
            <pc:docMk/>
            <pc:sldMk cId="1043773255" sldId="359"/>
            <ac:spMk id="11" creationId="{501EB9A7-3054-B387-7BB5-91C29867B384}"/>
          </ac:spMkLst>
        </pc:spChg>
        <pc:spChg chg="add mod">
          <ac:chgData name="민준 박" userId="84c5c8b5a3c63f83" providerId="LiveId" clId="{E997BAD3-DF5F-456C-AC9D-057FDCCB0375}" dt="2023-12-09T14:43:01.225" v="1391" actId="1076"/>
          <ac:spMkLst>
            <pc:docMk/>
            <pc:sldMk cId="1043773255" sldId="359"/>
            <ac:spMk id="12" creationId="{491CF069-E703-92DD-F07B-2BED7B63C861}"/>
          </ac:spMkLst>
        </pc:spChg>
        <pc:picChg chg="add mod">
          <ac:chgData name="민준 박" userId="84c5c8b5a3c63f83" providerId="LiveId" clId="{E997BAD3-DF5F-456C-AC9D-057FDCCB0375}" dt="2023-12-09T14:35:14.059" v="964" actId="1076"/>
          <ac:picMkLst>
            <pc:docMk/>
            <pc:sldMk cId="1043773255" sldId="359"/>
            <ac:picMk id="7" creationId="{94D28206-1A37-F0A8-487C-D86F76010174}"/>
          </ac:picMkLst>
        </pc:picChg>
        <pc:picChg chg="del mod">
          <ac:chgData name="민준 박" userId="84c5c8b5a3c63f83" providerId="LiveId" clId="{E997BAD3-DF5F-456C-AC9D-057FDCCB0375}" dt="2023-12-09T14:35:09.046" v="960" actId="478"/>
          <ac:picMkLst>
            <pc:docMk/>
            <pc:sldMk cId="1043773255" sldId="359"/>
            <ac:picMk id="8" creationId="{5E72B30D-B476-683A-6BB3-4B9A5B2D861B}"/>
          </ac:picMkLst>
        </pc:picChg>
      </pc:sld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26F016-B7BC-478B-9C9A-82BBE50CB1C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BFC8A5-7EA7-46D8-82B4-FB8F564ECA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924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020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88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55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339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466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12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722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397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822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012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FF6C8-1DCC-41B7-B422-19C6BF4611BA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387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eg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4109B73-1275-43CE-A680-431FB321E737}"/>
              </a:ext>
            </a:extLst>
          </p:cNvPr>
          <p:cNvSpPr/>
          <p:nvPr/>
        </p:nvSpPr>
        <p:spPr>
          <a:xfrm rot="3600000">
            <a:off x="919620" y="1791000"/>
            <a:ext cx="3276000" cy="3276000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661D1E8-4920-45E9-A4A4-78CD106FAD3B}"/>
              </a:ext>
            </a:extLst>
          </p:cNvPr>
          <p:cNvSpPr/>
          <p:nvPr/>
        </p:nvSpPr>
        <p:spPr>
          <a:xfrm rot="3600000">
            <a:off x="959751" y="1831131"/>
            <a:ext cx="3195738" cy="31957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B210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3B206CA-2690-4B9D-82C6-DACD93F74040}"/>
              </a:ext>
            </a:extLst>
          </p:cNvPr>
          <p:cNvSpPr/>
          <p:nvPr/>
        </p:nvSpPr>
        <p:spPr>
          <a:xfrm>
            <a:off x="3836815" y="3727291"/>
            <a:ext cx="1343842" cy="3006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5AF52C8-26C7-4C2D-94C6-D2291242A51D}"/>
              </a:ext>
            </a:extLst>
          </p:cNvPr>
          <p:cNvSpPr/>
          <p:nvPr/>
        </p:nvSpPr>
        <p:spPr>
          <a:xfrm>
            <a:off x="-1" y="2824223"/>
            <a:ext cx="2487825" cy="2662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26FEA50-FFC9-49A6-8E27-E60FA86AC154}"/>
              </a:ext>
            </a:extLst>
          </p:cNvPr>
          <p:cNvCxnSpPr>
            <a:cxnSpLocks/>
          </p:cNvCxnSpPr>
          <p:nvPr/>
        </p:nvCxnSpPr>
        <p:spPr>
          <a:xfrm>
            <a:off x="4709438" y="4034439"/>
            <a:ext cx="4434562" cy="0"/>
          </a:xfrm>
          <a:prstGeom prst="line">
            <a:avLst/>
          </a:prstGeom>
          <a:ln w="12700">
            <a:solidFill>
              <a:srgbClr val="B210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2AC4069-7F5A-4C78-A219-B86F76D10086}"/>
              </a:ext>
            </a:extLst>
          </p:cNvPr>
          <p:cNvCxnSpPr>
            <a:cxnSpLocks/>
          </p:cNvCxnSpPr>
          <p:nvPr/>
        </p:nvCxnSpPr>
        <p:spPr>
          <a:xfrm>
            <a:off x="4703722" y="4059467"/>
            <a:ext cx="4440278" cy="0"/>
          </a:xfrm>
          <a:prstGeom prst="line">
            <a:avLst/>
          </a:prstGeom>
          <a:ln w="38100">
            <a:solidFill>
              <a:srgbClr val="B3B5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66FE8B59-53C6-4570-9891-8A31C3A2435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01" y="228020"/>
            <a:ext cx="1404129" cy="4168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DE50E80-31D6-4450-A705-BA7423DA035B}"/>
              </a:ext>
            </a:extLst>
          </p:cNvPr>
          <p:cNvSpPr txBox="1"/>
          <p:nvPr/>
        </p:nvSpPr>
        <p:spPr>
          <a:xfrm>
            <a:off x="4422499" y="2779290"/>
            <a:ext cx="45907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B1111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컴퓨터 프로그래밍</a:t>
            </a:r>
            <a:r>
              <a:rPr lang="en-US" altLang="ko-KR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B1111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II</a:t>
            </a:r>
          </a:p>
          <a:p>
            <a:pPr algn="r"/>
            <a:r>
              <a:rPr lang="ko-KR" altLang="en-US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B1111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프로젝트 발표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9C5BC32-97E4-44EF-9C07-89C9CA5D294B}"/>
              </a:ext>
            </a:extLst>
          </p:cNvPr>
          <p:cNvSpPr/>
          <p:nvPr/>
        </p:nvSpPr>
        <p:spPr>
          <a:xfrm rot="3600000">
            <a:off x="-301336" y="3394382"/>
            <a:ext cx="3195738" cy="4877925"/>
          </a:xfrm>
          <a:prstGeom prst="rect">
            <a:avLst/>
          </a:prstGeom>
          <a:noFill/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D6806FD-4730-4F55-84D1-31D6F1BC316E}"/>
              </a:ext>
            </a:extLst>
          </p:cNvPr>
          <p:cNvSpPr/>
          <p:nvPr/>
        </p:nvSpPr>
        <p:spPr>
          <a:xfrm rot="3600000">
            <a:off x="1677015" y="-265773"/>
            <a:ext cx="2947748" cy="2947748"/>
          </a:xfrm>
          <a:prstGeom prst="rect">
            <a:avLst/>
          </a:prstGeom>
          <a:noFill/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9277850-F505-423B-943D-231DE4F4740A}"/>
              </a:ext>
            </a:extLst>
          </p:cNvPr>
          <p:cNvSpPr/>
          <p:nvPr/>
        </p:nvSpPr>
        <p:spPr>
          <a:xfrm rot="3600000">
            <a:off x="2161338" y="1517796"/>
            <a:ext cx="1435604" cy="1435604"/>
          </a:xfrm>
          <a:prstGeom prst="rect">
            <a:avLst/>
          </a:prstGeom>
          <a:blipFill dpi="0" rotWithShape="0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  <a14:imgEffect>
                        <a14:brightnessContrast bright="-4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6EE9882-A8E5-468B-AFE3-88BD1B51D882}"/>
              </a:ext>
            </a:extLst>
          </p:cNvPr>
          <p:cNvSpPr>
            <a:spLocks noChangeAspect="1"/>
          </p:cNvSpPr>
          <p:nvPr/>
        </p:nvSpPr>
        <p:spPr>
          <a:xfrm rot="3600000">
            <a:off x="1423028" y="3553036"/>
            <a:ext cx="1735200" cy="1735200"/>
          </a:xfrm>
          <a:prstGeom prst="rect">
            <a:avLst/>
          </a:prstGeom>
          <a:blipFill dpi="0" rotWithShape="0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  <a14:imgEffect>
                        <a14:brightnessContrast bright="-4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D8E1B05-1156-4321-8B26-1F97A381D8C2}"/>
              </a:ext>
            </a:extLst>
          </p:cNvPr>
          <p:cNvSpPr/>
          <p:nvPr/>
        </p:nvSpPr>
        <p:spPr>
          <a:xfrm rot="3600000">
            <a:off x="3065785" y="6030444"/>
            <a:ext cx="1133448" cy="2102775"/>
          </a:xfrm>
          <a:prstGeom prst="rect">
            <a:avLst/>
          </a:prstGeom>
          <a:solidFill>
            <a:srgbClr val="B21016"/>
          </a:solidFill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6C0A43D-6102-4D7B-A16A-FB8C31E1D9EF}"/>
              </a:ext>
            </a:extLst>
          </p:cNvPr>
          <p:cNvSpPr/>
          <p:nvPr/>
        </p:nvSpPr>
        <p:spPr>
          <a:xfrm rot="3600000">
            <a:off x="-693196" y="-418091"/>
            <a:ext cx="1133448" cy="2102775"/>
          </a:xfrm>
          <a:prstGeom prst="rect">
            <a:avLst/>
          </a:prstGeom>
          <a:solidFill>
            <a:srgbClr val="B21016"/>
          </a:solidFill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B18AC21-F957-4792-8DC5-32C5D3E8E9AF}"/>
              </a:ext>
            </a:extLst>
          </p:cNvPr>
          <p:cNvCxnSpPr/>
          <p:nvPr/>
        </p:nvCxnSpPr>
        <p:spPr>
          <a:xfrm flipH="1">
            <a:off x="-652130" y="2361981"/>
            <a:ext cx="1814178" cy="1052108"/>
          </a:xfrm>
          <a:prstGeom prst="line">
            <a:avLst/>
          </a:prstGeom>
          <a:ln w="34925">
            <a:solidFill>
              <a:srgbClr val="B3B5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4A021A7-2F41-4AD2-B3B2-C73273C492A5}"/>
              </a:ext>
            </a:extLst>
          </p:cNvPr>
          <p:cNvCxnSpPr/>
          <p:nvPr/>
        </p:nvCxnSpPr>
        <p:spPr>
          <a:xfrm flipH="1">
            <a:off x="-647453" y="2384427"/>
            <a:ext cx="1814178" cy="1052108"/>
          </a:xfrm>
          <a:prstGeom prst="line">
            <a:avLst/>
          </a:prstGeom>
          <a:ln w="12700">
            <a:solidFill>
              <a:srgbClr val="B210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398A23B-67C9-4145-B73A-88B5A4731832}"/>
              </a:ext>
            </a:extLst>
          </p:cNvPr>
          <p:cNvSpPr txBox="1"/>
          <p:nvPr/>
        </p:nvSpPr>
        <p:spPr>
          <a:xfrm>
            <a:off x="3836815" y="5633064"/>
            <a:ext cx="50806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20212020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박민준</a:t>
            </a:r>
            <a:endParaRPr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20212021 </a:t>
            </a:r>
            <a:r>
              <a:rPr lang="ko-KR" altLang="en-US" sz="28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원대호</a:t>
            </a:r>
            <a:endParaRPr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1280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FA126ECC-8BB0-3C28-8FA3-BDCC53217264}"/>
              </a:ext>
            </a:extLst>
          </p:cNvPr>
          <p:cNvSpPr/>
          <p:nvPr/>
        </p:nvSpPr>
        <p:spPr>
          <a:xfrm>
            <a:off x="2130581" y="3211230"/>
            <a:ext cx="5492475" cy="841514"/>
          </a:xfrm>
          <a:custGeom>
            <a:avLst/>
            <a:gdLst>
              <a:gd name="connsiteX0" fmla="*/ 0 w 4507396"/>
              <a:gd name="connsiteY0" fmla="*/ 0 h 841514"/>
              <a:gd name="connsiteX1" fmla="*/ 4086639 w 4507396"/>
              <a:gd name="connsiteY1" fmla="*/ 0 h 841514"/>
              <a:gd name="connsiteX2" fmla="*/ 4507396 w 4507396"/>
              <a:gd name="connsiteY2" fmla="*/ 420757 h 841514"/>
              <a:gd name="connsiteX3" fmla="*/ 4086639 w 4507396"/>
              <a:gd name="connsiteY3" fmla="*/ 841514 h 841514"/>
              <a:gd name="connsiteX4" fmla="*/ 4086629 w 4507396"/>
              <a:gd name="connsiteY4" fmla="*/ 841513 h 841514"/>
              <a:gd name="connsiteX5" fmla="*/ 0 w 4507396"/>
              <a:gd name="connsiteY5" fmla="*/ 841513 h 841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07396" h="841514">
                <a:moveTo>
                  <a:pt x="0" y="0"/>
                </a:moveTo>
                <a:lnTo>
                  <a:pt x="4086639" y="0"/>
                </a:lnTo>
                <a:cubicBezTo>
                  <a:pt x="4319017" y="0"/>
                  <a:pt x="4507396" y="188379"/>
                  <a:pt x="4507396" y="420757"/>
                </a:cubicBezTo>
                <a:cubicBezTo>
                  <a:pt x="4507396" y="653135"/>
                  <a:pt x="4319017" y="841514"/>
                  <a:pt x="4086639" y="841514"/>
                </a:cubicBezTo>
                <a:lnTo>
                  <a:pt x="4086629" y="841513"/>
                </a:lnTo>
                <a:lnTo>
                  <a:pt x="0" y="841513"/>
                </a:lnTo>
                <a:close/>
              </a:path>
            </a:pathLst>
          </a:cu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21DEEFF-1DD3-7FFE-5FA9-B754CFF6BF89}"/>
              </a:ext>
            </a:extLst>
          </p:cNvPr>
          <p:cNvGrpSpPr/>
          <p:nvPr/>
        </p:nvGrpSpPr>
        <p:grpSpPr>
          <a:xfrm>
            <a:off x="1534234" y="3035639"/>
            <a:ext cx="1192696" cy="1192696"/>
            <a:chOff x="954157" y="1391478"/>
            <a:chExt cx="1192696" cy="1192696"/>
          </a:xfrm>
        </p:grpSpPr>
        <p:sp>
          <p:nvSpPr>
            <p:cNvPr id="7" name="순서도: 연결자 6">
              <a:extLst>
                <a:ext uri="{FF2B5EF4-FFF2-40B4-BE49-F238E27FC236}">
                  <a16:creationId xmlns:a16="http://schemas.microsoft.com/office/drawing/2014/main" id="{815FA02A-0DBA-1CA9-FD67-1C55D50B84F3}"/>
                </a:ext>
              </a:extLst>
            </p:cNvPr>
            <p:cNvSpPr/>
            <p:nvPr/>
          </p:nvSpPr>
          <p:spPr>
            <a:xfrm>
              <a:off x="954157" y="1391478"/>
              <a:ext cx="1192696" cy="1192696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순서도: 연결자 7">
              <a:extLst>
                <a:ext uri="{FF2B5EF4-FFF2-40B4-BE49-F238E27FC236}">
                  <a16:creationId xmlns:a16="http://schemas.microsoft.com/office/drawing/2014/main" id="{60EBCD1F-6985-AB9F-DA5F-8C277EFB2FA1}"/>
                </a:ext>
              </a:extLst>
            </p:cNvPr>
            <p:cNvSpPr/>
            <p:nvPr/>
          </p:nvSpPr>
          <p:spPr>
            <a:xfrm>
              <a:off x="1129749" y="1567070"/>
              <a:ext cx="841513" cy="841513"/>
            </a:xfrm>
            <a:prstGeom prst="flowChartConnector">
              <a:avLst/>
            </a:prstGeom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/>
                <a:t>02</a:t>
              </a:r>
              <a:endParaRPr lang="ko-KR" altLang="en-US" sz="2400" b="1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71A991B-61CE-70C4-1795-A1C690D89F9B}"/>
              </a:ext>
            </a:extLst>
          </p:cNvPr>
          <p:cNvSpPr txBox="1"/>
          <p:nvPr/>
        </p:nvSpPr>
        <p:spPr>
          <a:xfrm>
            <a:off x="3323277" y="3330142"/>
            <a:ext cx="4600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/>
              <a:t>Program </a:t>
            </a:r>
            <a:r>
              <a:rPr lang="ko-KR" altLang="en-US" sz="3200" b="1" dirty="0"/>
              <a:t>실행 방법</a:t>
            </a:r>
            <a:endParaRPr lang="en-US" altLang="ko-KR" sz="32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899ED6-7C20-98C6-C697-B9961EE32748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3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927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84A3E5E-CF7A-4F96-018D-AA8A1E817977}"/>
              </a:ext>
            </a:extLst>
          </p:cNvPr>
          <p:cNvSpPr txBox="1"/>
          <p:nvPr/>
        </p:nvSpPr>
        <p:spPr>
          <a:xfrm>
            <a:off x="604125" y="4498517"/>
            <a:ext cx="827343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터미널 창에서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make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명령어를 통해 </a:t>
            </a:r>
            <a:r>
              <a:rPr lang="en-US" altLang="ko-KR" sz="18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Makefile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실행하였다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kern="1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Makefile</a:t>
            </a:r>
            <a:r>
              <a:rPr lang="ko-KR" altLang="en-US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실행하면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Result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실행 파일이 생성</a:t>
            </a:r>
            <a:r>
              <a:rPr lang="ko-KR" altLang="en-US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된다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이후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‘./Result’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명령어를 통해 해당 실행 파일을 재실행함으로써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output.png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파일을 출력할 수 있다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878DD-541E-1543-F851-8018E4C8AF61}"/>
              </a:ext>
            </a:extLst>
          </p:cNvPr>
          <p:cNvSpPr txBox="1"/>
          <p:nvPr/>
        </p:nvSpPr>
        <p:spPr>
          <a:xfrm>
            <a:off x="193040" y="78904"/>
            <a:ext cx="495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 Studio Code</a:t>
            </a:r>
            <a:endParaRPr lang="ko-KR" altLang="en-US" sz="4800" b="1" dirty="0">
              <a:ln>
                <a:solidFill>
                  <a:schemeClr val="accent1"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D25A447-4918-3007-E633-C32ED079EC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125" y="1348707"/>
            <a:ext cx="7528138" cy="288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603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84A3E5E-CF7A-4F96-018D-AA8A1E817977}"/>
              </a:ext>
            </a:extLst>
          </p:cNvPr>
          <p:cNvSpPr txBox="1"/>
          <p:nvPr/>
        </p:nvSpPr>
        <p:spPr>
          <a:xfrm>
            <a:off x="549120" y="5285251"/>
            <a:ext cx="827343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이미지 반전 결과는 다음과 같다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input.png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파일이 위아래로 뒤집어진 것을 확인할 수 있다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878DD-541E-1543-F851-8018E4C8AF61}"/>
              </a:ext>
            </a:extLst>
          </p:cNvPr>
          <p:cNvSpPr txBox="1"/>
          <p:nvPr/>
        </p:nvSpPr>
        <p:spPr>
          <a:xfrm>
            <a:off x="193040" y="78904"/>
            <a:ext cx="495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 Studio Code</a:t>
            </a:r>
            <a:endParaRPr lang="ko-KR" altLang="en-US" sz="4800" b="1" dirty="0">
              <a:ln>
                <a:solidFill>
                  <a:schemeClr val="accent1"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86BBA7A-0592-744F-52C5-81F4D377643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83" y="1189761"/>
            <a:ext cx="7167020" cy="38403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6553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FA126ECC-8BB0-3C28-8FA3-BDCC53217264}"/>
              </a:ext>
            </a:extLst>
          </p:cNvPr>
          <p:cNvSpPr/>
          <p:nvPr/>
        </p:nvSpPr>
        <p:spPr>
          <a:xfrm>
            <a:off x="2130581" y="3211230"/>
            <a:ext cx="5492475" cy="841514"/>
          </a:xfrm>
          <a:custGeom>
            <a:avLst/>
            <a:gdLst>
              <a:gd name="connsiteX0" fmla="*/ 0 w 4507396"/>
              <a:gd name="connsiteY0" fmla="*/ 0 h 841514"/>
              <a:gd name="connsiteX1" fmla="*/ 4086639 w 4507396"/>
              <a:gd name="connsiteY1" fmla="*/ 0 h 841514"/>
              <a:gd name="connsiteX2" fmla="*/ 4507396 w 4507396"/>
              <a:gd name="connsiteY2" fmla="*/ 420757 h 841514"/>
              <a:gd name="connsiteX3" fmla="*/ 4086639 w 4507396"/>
              <a:gd name="connsiteY3" fmla="*/ 841514 h 841514"/>
              <a:gd name="connsiteX4" fmla="*/ 4086629 w 4507396"/>
              <a:gd name="connsiteY4" fmla="*/ 841513 h 841514"/>
              <a:gd name="connsiteX5" fmla="*/ 0 w 4507396"/>
              <a:gd name="connsiteY5" fmla="*/ 841513 h 841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07396" h="841514">
                <a:moveTo>
                  <a:pt x="0" y="0"/>
                </a:moveTo>
                <a:lnTo>
                  <a:pt x="4086639" y="0"/>
                </a:lnTo>
                <a:cubicBezTo>
                  <a:pt x="4319017" y="0"/>
                  <a:pt x="4507396" y="188379"/>
                  <a:pt x="4507396" y="420757"/>
                </a:cubicBezTo>
                <a:cubicBezTo>
                  <a:pt x="4507396" y="653135"/>
                  <a:pt x="4319017" y="841514"/>
                  <a:pt x="4086639" y="841514"/>
                </a:cubicBezTo>
                <a:lnTo>
                  <a:pt x="4086629" y="841513"/>
                </a:lnTo>
                <a:lnTo>
                  <a:pt x="0" y="841513"/>
                </a:lnTo>
                <a:close/>
              </a:path>
            </a:pathLst>
          </a:cu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21DEEFF-1DD3-7FFE-5FA9-B754CFF6BF89}"/>
              </a:ext>
            </a:extLst>
          </p:cNvPr>
          <p:cNvGrpSpPr/>
          <p:nvPr/>
        </p:nvGrpSpPr>
        <p:grpSpPr>
          <a:xfrm>
            <a:off x="1534234" y="3035639"/>
            <a:ext cx="1192696" cy="1192696"/>
            <a:chOff x="954157" y="1391478"/>
            <a:chExt cx="1192696" cy="1192696"/>
          </a:xfrm>
        </p:grpSpPr>
        <p:sp>
          <p:nvSpPr>
            <p:cNvPr id="7" name="순서도: 연결자 6">
              <a:extLst>
                <a:ext uri="{FF2B5EF4-FFF2-40B4-BE49-F238E27FC236}">
                  <a16:creationId xmlns:a16="http://schemas.microsoft.com/office/drawing/2014/main" id="{815FA02A-0DBA-1CA9-FD67-1C55D50B84F3}"/>
                </a:ext>
              </a:extLst>
            </p:cNvPr>
            <p:cNvSpPr/>
            <p:nvPr/>
          </p:nvSpPr>
          <p:spPr>
            <a:xfrm>
              <a:off x="954157" y="1391478"/>
              <a:ext cx="1192696" cy="1192696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순서도: 연결자 7">
              <a:extLst>
                <a:ext uri="{FF2B5EF4-FFF2-40B4-BE49-F238E27FC236}">
                  <a16:creationId xmlns:a16="http://schemas.microsoft.com/office/drawing/2014/main" id="{60EBCD1F-6985-AB9F-DA5F-8C277EFB2FA1}"/>
                </a:ext>
              </a:extLst>
            </p:cNvPr>
            <p:cNvSpPr/>
            <p:nvPr/>
          </p:nvSpPr>
          <p:spPr>
            <a:xfrm>
              <a:off x="1129749" y="1567070"/>
              <a:ext cx="841513" cy="841513"/>
            </a:xfrm>
            <a:prstGeom prst="flowChartConnector">
              <a:avLst/>
            </a:prstGeom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/>
                <a:t>03</a:t>
              </a:r>
              <a:endParaRPr lang="ko-KR" altLang="en-US" sz="2400" b="1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71A991B-61CE-70C4-1795-A1C690D89F9B}"/>
              </a:ext>
            </a:extLst>
          </p:cNvPr>
          <p:cNvSpPr txBox="1"/>
          <p:nvPr/>
        </p:nvSpPr>
        <p:spPr>
          <a:xfrm>
            <a:off x="3826775" y="3347359"/>
            <a:ext cx="4600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Code </a:t>
            </a:r>
            <a:r>
              <a:rPr lang="ko-KR" altLang="en-US" sz="3200" b="1" dirty="0"/>
              <a:t>설명</a:t>
            </a:r>
            <a:endParaRPr lang="en-US" altLang="ko-KR" sz="32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899ED6-7C20-98C6-C697-B9961EE32748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3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908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878DD-541E-1543-F851-8018E4C8AF61}"/>
              </a:ext>
            </a:extLst>
          </p:cNvPr>
          <p:cNvSpPr txBox="1"/>
          <p:nvPr/>
        </p:nvSpPr>
        <p:spPr>
          <a:xfrm>
            <a:off x="193040" y="78904"/>
            <a:ext cx="30780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Header File</a:t>
            </a:r>
            <a:endParaRPr lang="ko-KR" altLang="en-US" sz="4800" b="1" dirty="0">
              <a:ln>
                <a:solidFill>
                  <a:schemeClr val="accent1"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CD4506-89BA-2C59-83E0-F52875AF4B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969" y="1270235"/>
            <a:ext cx="4484568" cy="29949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174A0EA-AC0D-6B5E-7AA8-031BE9616BB4}"/>
              </a:ext>
            </a:extLst>
          </p:cNvPr>
          <p:cNvSpPr txBox="1"/>
          <p:nvPr/>
        </p:nvSpPr>
        <p:spPr>
          <a:xfrm>
            <a:off x="377969" y="4576856"/>
            <a:ext cx="846348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#include &lt;</a:t>
            </a:r>
            <a:r>
              <a:rPr lang="en-US" altLang="ko-KR" sz="16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png.h</a:t>
            </a: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</a:t>
            </a:r>
            <a:r>
              <a:rPr lang="en-US" altLang="ko-KR" sz="16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6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</a:t>
            </a:r>
            <a:r>
              <a:rPr lang="en-US" altLang="ko-KR" sz="16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600" b="1" kern="1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</a:t>
            </a:r>
            <a:r>
              <a:rPr lang="en-US" altLang="ko-KR" sz="1600" b="1" dirty="0" err="1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ng</a:t>
            </a:r>
            <a:r>
              <a:rPr lang="en-US" altLang="ko-KR" sz="1600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이미지를 다루기 위한 헤더 파일</a:t>
            </a:r>
            <a:r>
              <a:rPr lang="en-US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endParaRPr lang="en-US" altLang="ko-KR" sz="1600" b="1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#include &lt;</a:t>
            </a:r>
            <a:r>
              <a:rPr lang="en-US" altLang="ko-KR" sz="16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stdexcept</a:t>
            </a: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</a:t>
            </a:r>
            <a:r>
              <a:rPr lang="en-US" altLang="ko-KR" sz="16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6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</a:t>
            </a:r>
            <a:r>
              <a:rPr lang="en-US" altLang="ko-KR" sz="16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예외</a:t>
            </a:r>
            <a:r>
              <a:rPr lang="ko-KR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처리를 위한 표준 예외 클래스들을 정의하는 헤더 파일</a:t>
            </a:r>
            <a:endParaRPr lang="en-US" altLang="ko-KR" sz="1600" b="1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600" b="1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#include &lt;</a:t>
            </a: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cstring&gt; : </a:t>
            </a:r>
            <a:r>
              <a:rPr lang="ko-KR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다양한 문자열 관련 함수와 메모리 조작 함수를 제공</a:t>
            </a:r>
            <a:r>
              <a:rPr lang="ko-KR" altLang="en-US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하는 헤더 파일</a:t>
            </a:r>
            <a:endParaRPr lang="ko-KR" alt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ko-KR" sz="16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</p:txBody>
      </p:sp>
    </p:spTree>
    <p:extLst>
      <p:ext uri="{BB962C8B-B14F-4D97-AF65-F5344CB8AC3E}">
        <p14:creationId xmlns:p14="http://schemas.microsoft.com/office/powerpoint/2010/main" val="1483359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878DD-541E-1543-F851-8018E4C8AF61}"/>
              </a:ext>
            </a:extLst>
          </p:cNvPr>
          <p:cNvSpPr txBox="1"/>
          <p:nvPr/>
        </p:nvSpPr>
        <p:spPr>
          <a:xfrm>
            <a:off x="193040" y="78904"/>
            <a:ext cx="2879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 </a:t>
            </a:r>
            <a:r>
              <a:rPr lang="ko-KR" altLang="en-US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함수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E72B30D-B476-683A-6BB3-4B9A5B2D86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2702" y="1377000"/>
            <a:ext cx="5335957" cy="491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32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878DD-541E-1543-F851-8018E4C8AF61}"/>
              </a:ext>
            </a:extLst>
          </p:cNvPr>
          <p:cNvSpPr txBox="1"/>
          <p:nvPr/>
        </p:nvSpPr>
        <p:spPr>
          <a:xfrm>
            <a:off x="193040" y="78904"/>
            <a:ext cx="36199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png_file</a:t>
            </a:r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읽기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1F6846-AA33-15D1-55EA-AEB81770BA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906" y="1259717"/>
            <a:ext cx="7679802" cy="488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3054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878DD-541E-1543-F851-8018E4C8AF61}"/>
              </a:ext>
            </a:extLst>
          </p:cNvPr>
          <p:cNvSpPr txBox="1"/>
          <p:nvPr/>
        </p:nvSpPr>
        <p:spPr>
          <a:xfrm>
            <a:off x="193040" y="78904"/>
            <a:ext cx="36199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png_file</a:t>
            </a:r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쓰기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F246435-8B98-172F-A695-B6453975F9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683" y="1449468"/>
            <a:ext cx="8428633" cy="444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423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878DD-541E-1543-F851-8018E4C8AF61}"/>
              </a:ext>
            </a:extLst>
          </p:cNvPr>
          <p:cNvSpPr txBox="1"/>
          <p:nvPr/>
        </p:nvSpPr>
        <p:spPr>
          <a:xfrm>
            <a:off x="193040" y="78904"/>
            <a:ext cx="42354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png_file</a:t>
            </a:r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뒤집기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4D28206-1A37-F0A8-487C-D86F760101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040" y="1265600"/>
            <a:ext cx="8765793" cy="28202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91CF069-E703-92DD-F07B-2BED7B63C861}"/>
              </a:ext>
            </a:extLst>
          </p:cNvPr>
          <p:cNvSpPr txBox="1"/>
          <p:nvPr/>
        </p:nvSpPr>
        <p:spPr>
          <a:xfrm>
            <a:off x="196754" y="4393954"/>
            <a:ext cx="8463482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ea typeface="맑은 고딕" panose="020B0503020000020004" pitchFamily="50" charset="-127"/>
                <a:cs typeface="Times New Roman" panose="02020603050405020304" pitchFamily="18" charset="0"/>
              </a:rPr>
              <a:t>먼저</a:t>
            </a:r>
            <a:r>
              <a:rPr lang="en-US" altLang="ko-KR" sz="1600" b="1" dirty="0"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이미지의 한 픽셀이</a:t>
            </a:r>
            <a:r>
              <a:rPr lang="en-US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RGBA  </a:t>
            </a:r>
            <a:r>
              <a:rPr lang="ko-KR" altLang="en-US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또는 </a:t>
            </a:r>
            <a:r>
              <a:rPr lang="en-US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RGB </a:t>
            </a:r>
            <a:r>
              <a:rPr lang="ko-KR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형식으로 저장</a:t>
            </a:r>
            <a:r>
              <a:rPr lang="ko-KR" altLang="en-US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되어</a:t>
            </a:r>
            <a:r>
              <a:rPr lang="ko-KR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있을 때</a:t>
            </a:r>
            <a:r>
              <a:rPr lang="en-US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한 행의 바이트 수를 계산한다</a:t>
            </a:r>
            <a:r>
              <a:rPr lang="en-US" altLang="ko-KR" sz="16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en-US" sz="1600" dirty="0"/>
          </a:p>
          <a:p>
            <a:endParaRPr lang="ko-KR" altLang="ko-KR" sz="16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한 행의 데이터를 임시로 저장하는데 사용할</a:t>
            </a: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6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temp_row</a:t>
            </a: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벡터를 생성한다</a:t>
            </a: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for</a:t>
            </a:r>
            <a:r>
              <a:rPr lang="ko-KR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문을 사용</a:t>
            </a:r>
            <a:r>
              <a:rPr lang="ko-KR" altLang="en-US" sz="16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하여</a:t>
            </a: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이미지의 중간 지점까지 </a:t>
            </a:r>
            <a:r>
              <a:rPr lang="ko-KR" altLang="en-US" sz="16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 행의 데이터를 바꿔주면</a:t>
            </a:r>
            <a:r>
              <a:rPr lang="ko-KR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전체 </a:t>
            </a: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image</a:t>
            </a:r>
            <a:r>
              <a:rPr lang="ko-KR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 수직으로 뒤집힌다</a:t>
            </a: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6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</p:txBody>
      </p:sp>
    </p:spTree>
    <p:extLst>
      <p:ext uri="{BB962C8B-B14F-4D97-AF65-F5344CB8AC3E}">
        <p14:creationId xmlns:p14="http://schemas.microsoft.com/office/powerpoint/2010/main" val="1043773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3CE911-AF21-D3BB-C943-0C27D2FB117D}"/>
              </a:ext>
            </a:extLst>
          </p:cNvPr>
          <p:cNvSpPr txBox="1"/>
          <p:nvPr/>
        </p:nvSpPr>
        <p:spPr>
          <a:xfrm>
            <a:off x="2174532" y="4533158"/>
            <a:ext cx="69048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6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</a:p>
        </p:txBody>
      </p:sp>
      <p:pic>
        <p:nvPicPr>
          <p:cNvPr id="20484" name="Picture 4" descr="어깨동무, 화합, 공존, 친구, 직장, 사진,이미지,일러스트,캘리그라피 - 프레즌트작가 크라우드픽 - 저작권 걱정 없는 상업용 이미지">
            <a:extLst>
              <a:ext uri="{FF2B5EF4-FFF2-40B4-BE49-F238E27FC236}">
                <a16:creationId xmlns:a16="http://schemas.microsoft.com/office/drawing/2014/main" id="{7EE0E077-C569-E864-ECD2-9770D40C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567" y="1607837"/>
            <a:ext cx="2876309" cy="238564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32F63E-CE4B-F607-3854-F8113D842921}"/>
              </a:ext>
            </a:extLst>
          </p:cNvPr>
          <p:cNvSpPr txBox="1"/>
          <p:nvPr/>
        </p:nvSpPr>
        <p:spPr>
          <a:xfrm>
            <a:off x="8750425" y="6615435"/>
            <a:ext cx="3289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41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A71894-8269-AB75-8DEC-62DE7BE1D584}"/>
              </a:ext>
            </a:extLst>
          </p:cNvPr>
          <p:cNvSpPr txBox="1"/>
          <p:nvPr/>
        </p:nvSpPr>
        <p:spPr>
          <a:xfrm>
            <a:off x="193040" y="78904"/>
            <a:ext cx="22284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End</a:t>
            </a:r>
            <a:endParaRPr lang="ko-KR" altLang="en-US" sz="4800" b="1" dirty="0">
              <a:ln>
                <a:solidFill>
                  <a:schemeClr val="accent1"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81172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DCAFAE-FB0E-47BF-A18B-101992DA2212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2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5F5C5C11-DBA6-6746-A3FC-10B3B34F7325}"/>
              </a:ext>
            </a:extLst>
          </p:cNvPr>
          <p:cNvSpPr/>
          <p:nvPr/>
        </p:nvSpPr>
        <p:spPr>
          <a:xfrm>
            <a:off x="2130581" y="1992643"/>
            <a:ext cx="5492475" cy="841514"/>
          </a:xfrm>
          <a:custGeom>
            <a:avLst/>
            <a:gdLst>
              <a:gd name="connsiteX0" fmla="*/ 0 w 4507396"/>
              <a:gd name="connsiteY0" fmla="*/ 0 h 841514"/>
              <a:gd name="connsiteX1" fmla="*/ 4086639 w 4507396"/>
              <a:gd name="connsiteY1" fmla="*/ 0 h 841514"/>
              <a:gd name="connsiteX2" fmla="*/ 4507396 w 4507396"/>
              <a:gd name="connsiteY2" fmla="*/ 420757 h 841514"/>
              <a:gd name="connsiteX3" fmla="*/ 4086639 w 4507396"/>
              <a:gd name="connsiteY3" fmla="*/ 841514 h 841514"/>
              <a:gd name="connsiteX4" fmla="*/ 4086629 w 4507396"/>
              <a:gd name="connsiteY4" fmla="*/ 841513 h 841514"/>
              <a:gd name="connsiteX5" fmla="*/ 0 w 4507396"/>
              <a:gd name="connsiteY5" fmla="*/ 841513 h 841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07396" h="841514">
                <a:moveTo>
                  <a:pt x="0" y="0"/>
                </a:moveTo>
                <a:lnTo>
                  <a:pt x="4086639" y="0"/>
                </a:lnTo>
                <a:cubicBezTo>
                  <a:pt x="4319017" y="0"/>
                  <a:pt x="4507396" y="188379"/>
                  <a:pt x="4507396" y="420757"/>
                </a:cubicBezTo>
                <a:cubicBezTo>
                  <a:pt x="4507396" y="653135"/>
                  <a:pt x="4319017" y="841514"/>
                  <a:pt x="4086639" y="841514"/>
                </a:cubicBezTo>
                <a:lnTo>
                  <a:pt x="4086629" y="841513"/>
                </a:lnTo>
                <a:lnTo>
                  <a:pt x="0" y="841513"/>
                </a:lnTo>
                <a:close/>
              </a:path>
            </a:pathLst>
          </a:cu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5AC85D4-6E36-9D37-DD2B-D90C44C0B97A}"/>
              </a:ext>
            </a:extLst>
          </p:cNvPr>
          <p:cNvGrpSpPr/>
          <p:nvPr/>
        </p:nvGrpSpPr>
        <p:grpSpPr>
          <a:xfrm>
            <a:off x="1534234" y="1817052"/>
            <a:ext cx="1192696" cy="1192696"/>
            <a:chOff x="954157" y="1391478"/>
            <a:chExt cx="1192696" cy="1192696"/>
          </a:xfrm>
        </p:grpSpPr>
        <p:sp>
          <p:nvSpPr>
            <p:cNvPr id="7" name="순서도: 연결자 6">
              <a:extLst>
                <a:ext uri="{FF2B5EF4-FFF2-40B4-BE49-F238E27FC236}">
                  <a16:creationId xmlns:a16="http://schemas.microsoft.com/office/drawing/2014/main" id="{E4618F1B-77B4-E2C2-B80C-15B543115016}"/>
                </a:ext>
              </a:extLst>
            </p:cNvPr>
            <p:cNvSpPr/>
            <p:nvPr/>
          </p:nvSpPr>
          <p:spPr>
            <a:xfrm>
              <a:off x="954157" y="1391478"/>
              <a:ext cx="1192696" cy="1192696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순서도: 연결자 7">
              <a:extLst>
                <a:ext uri="{FF2B5EF4-FFF2-40B4-BE49-F238E27FC236}">
                  <a16:creationId xmlns:a16="http://schemas.microsoft.com/office/drawing/2014/main" id="{047329A2-A98F-FC35-7517-AA55763EBBB3}"/>
                </a:ext>
              </a:extLst>
            </p:cNvPr>
            <p:cNvSpPr/>
            <p:nvPr/>
          </p:nvSpPr>
          <p:spPr>
            <a:xfrm>
              <a:off x="1129749" y="1567070"/>
              <a:ext cx="841513" cy="841513"/>
            </a:xfrm>
            <a:prstGeom prst="flowChartConnector">
              <a:avLst/>
            </a:prstGeom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/>
                <a:t>01</a:t>
              </a:r>
              <a:endParaRPr lang="ko-KR" altLang="en-US" sz="2400" b="1" dirty="0"/>
            </a:p>
          </p:txBody>
        </p:sp>
      </p:grp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BC221442-A444-C2F7-FD67-60741900B5A6}"/>
              </a:ext>
            </a:extLst>
          </p:cNvPr>
          <p:cNvSpPr/>
          <p:nvPr/>
        </p:nvSpPr>
        <p:spPr>
          <a:xfrm>
            <a:off x="2130581" y="3334426"/>
            <a:ext cx="5492475" cy="841514"/>
          </a:xfrm>
          <a:custGeom>
            <a:avLst/>
            <a:gdLst>
              <a:gd name="connsiteX0" fmla="*/ 0 w 4507396"/>
              <a:gd name="connsiteY0" fmla="*/ 0 h 841514"/>
              <a:gd name="connsiteX1" fmla="*/ 4086639 w 4507396"/>
              <a:gd name="connsiteY1" fmla="*/ 0 h 841514"/>
              <a:gd name="connsiteX2" fmla="*/ 4507396 w 4507396"/>
              <a:gd name="connsiteY2" fmla="*/ 420757 h 841514"/>
              <a:gd name="connsiteX3" fmla="*/ 4086639 w 4507396"/>
              <a:gd name="connsiteY3" fmla="*/ 841514 h 841514"/>
              <a:gd name="connsiteX4" fmla="*/ 4086629 w 4507396"/>
              <a:gd name="connsiteY4" fmla="*/ 841513 h 841514"/>
              <a:gd name="connsiteX5" fmla="*/ 0 w 4507396"/>
              <a:gd name="connsiteY5" fmla="*/ 841513 h 841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07396" h="841514">
                <a:moveTo>
                  <a:pt x="0" y="0"/>
                </a:moveTo>
                <a:lnTo>
                  <a:pt x="4086639" y="0"/>
                </a:lnTo>
                <a:cubicBezTo>
                  <a:pt x="4319017" y="0"/>
                  <a:pt x="4507396" y="188379"/>
                  <a:pt x="4507396" y="420757"/>
                </a:cubicBezTo>
                <a:cubicBezTo>
                  <a:pt x="4507396" y="653135"/>
                  <a:pt x="4319017" y="841514"/>
                  <a:pt x="4086639" y="841514"/>
                </a:cubicBezTo>
                <a:lnTo>
                  <a:pt x="4086629" y="841513"/>
                </a:lnTo>
                <a:lnTo>
                  <a:pt x="0" y="841513"/>
                </a:lnTo>
                <a:close/>
              </a:path>
            </a:pathLst>
          </a:cu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67FAA8C-5C9C-FA06-F025-C902CCBD0404}"/>
              </a:ext>
            </a:extLst>
          </p:cNvPr>
          <p:cNvGrpSpPr/>
          <p:nvPr/>
        </p:nvGrpSpPr>
        <p:grpSpPr>
          <a:xfrm>
            <a:off x="1534234" y="3158835"/>
            <a:ext cx="1192696" cy="1192696"/>
            <a:chOff x="954157" y="1391478"/>
            <a:chExt cx="1192696" cy="1192696"/>
          </a:xfrm>
        </p:grpSpPr>
        <p:sp>
          <p:nvSpPr>
            <p:cNvPr id="22" name="순서도: 연결자 21">
              <a:extLst>
                <a:ext uri="{FF2B5EF4-FFF2-40B4-BE49-F238E27FC236}">
                  <a16:creationId xmlns:a16="http://schemas.microsoft.com/office/drawing/2014/main" id="{EC093976-E4F3-C2E1-39F9-EA5598AC2E34}"/>
                </a:ext>
              </a:extLst>
            </p:cNvPr>
            <p:cNvSpPr/>
            <p:nvPr/>
          </p:nvSpPr>
          <p:spPr>
            <a:xfrm>
              <a:off x="954157" y="1391478"/>
              <a:ext cx="1192696" cy="1192696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순서도: 연결자 22">
              <a:extLst>
                <a:ext uri="{FF2B5EF4-FFF2-40B4-BE49-F238E27FC236}">
                  <a16:creationId xmlns:a16="http://schemas.microsoft.com/office/drawing/2014/main" id="{28DAE66B-D323-8163-B909-4699BDCC85E5}"/>
                </a:ext>
              </a:extLst>
            </p:cNvPr>
            <p:cNvSpPr/>
            <p:nvPr/>
          </p:nvSpPr>
          <p:spPr>
            <a:xfrm>
              <a:off x="1129749" y="1567070"/>
              <a:ext cx="841513" cy="841513"/>
            </a:xfrm>
            <a:prstGeom prst="flowChartConnector">
              <a:avLst/>
            </a:prstGeom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/>
                <a:t>02</a:t>
              </a:r>
              <a:endParaRPr lang="ko-KR" altLang="en-US" sz="2400" b="1" dirty="0"/>
            </a:p>
          </p:txBody>
        </p:sp>
      </p:grp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57DE0FA-7B39-0693-1EEF-6709CFAF54D3}"/>
              </a:ext>
            </a:extLst>
          </p:cNvPr>
          <p:cNvSpPr/>
          <p:nvPr/>
        </p:nvSpPr>
        <p:spPr>
          <a:xfrm>
            <a:off x="2130581" y="4676209"/>
            <a:ext cx="5492475" cy="841514"/>
          </a:xfrm>
          <a:custGeom>
            <a:avLst/>
            <a:gdLst>
              <a:gd name="connsiteX0" fmla="*/ 0 w 4507396"/>
              <a:gd name="connsiteY0" fmla="*/ 0 h 841514"/>
              <a:gd name="connsiteX1" fmla="*/ 4086639 w 4507396"/>
              <a:gd name="connsiteY1" fmla="*/ 0 h 841514"/>
              <a:gd name="connsiteX2" fmla="*/ 4507396 w 4507396"/>
              <a:gd name="connsiteY2" fmla="*/ 420757 h 841514"/>
              <a:gd name="connsiteX3" fmla="*/ 4086639 w 4507396"/>
              <a:gd name="connsiteY3" fmla="*/ 841514 h 841514"/>
              <a:gd name="connsiteX4" fmla="*/ 4086629 w 4507396"/>
              <a:gd name="connsiteY4" fmla="*/ 841513 h 841514"/>
              <a:gd name="connsiteX5" fmla="*/ 0 w 4507396"/>
              <a:gd name="connsiteY5" fmla="*/ 841513 h 841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07396" h="841514">
                <a:moveTo>
                  <a:pt x="0" y="0"/>
                </a:moveTo>
                <a:lnTo>
                  <a:pt x="4086639" y="0"/>
                </a:lnTo>
                <a:cubicBezTo>
                  <a:pt x="4319017" y="0"/>
                  <a:pt x="4507396" y="188379"/>
                  <a:pt x="4507396" y="420757"/>
                </a:cubicBezTo>
                <a:cubicBezTo>
                  <a:pt x="4507396" y="653135"/>
                  <a:pt x="4319017" y="841514"/>
                  <a:pt x="4086639" y="841514"/>
                </a:cubicBezTo>
                <a:lnTo>
                  <a:pt x="4086629" y="841513"/>
                </a:lnTo>
                <a:lnTo>
                  <a:pt x="0" y="841513"/>
                </a:lnTo>
                <a:close/>
              </a:path>
            </a:pathLst>
          </a:cu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DA2D973-660C-A12D-2B44-C52A6309AB77}"/>
              </a:ext>
            </a:extLst>
          </p:cNvPr>
          <p:cNvGrpSpPr/>
          <p:nvPr/>
        </p:nvGrpSpPr>
        <p:grpSpPr>
          <a:xfrm>
            <a:off x="1534234" y="4500618"/>
            <a:ext cx="1192696" cy="1192696"/>
            <a:chOff x="954157" y="1391478"/>
            <a:chExt cx="1192696" cy="1192696"/>
          </a:xfrm>
        </p:grpSpPr>
        <p:sp>
          <p:nvSpPr>
            <p:cNvPr id="26" name="순서도: 연결자 25">
              <a:extLst>
                <a:ext uri="{FF2B5EF4-FFF2-40B4-BE49-F238E27FC236}">
                  <a16:creationId xmlns:a16="http://schemas.microsoft.com/office/drawing/2014/main" id="{43296EF6-8B66-7210-A5C6-62A04764CD5F}"/>
                </a:ext>
              </a:extLst>
            </p:cNvPr>
            <p:cNvSpPr/>
            <p:nvPr/>
          </p:nvSpPr>
          <p:spPr>
            <a:xfrm>
              <a:off x="954157" y="1391478"/>
              <a:ext cx="1192696" cy="1192696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순서도: 연결자 26">
              <a:extLst>
                <a:ext uri="{FF2B5EF4-FFF2-40B4-BE49-F238E27FC236}">
                  <a16:creationId xmlns:a16="http://schemas.microsoft.com/office/drawing/2014/main" id="{368CEA80-4E0F-C7BA-CB90-7E3DB56CDDBA}"/>
                </a:ext>
              </a:extLst>
            </p:cNvPr>
            <p:cNvSpPr/>
            <p:nvPr/>
          </p:nvSpPr>
          <p:spPr>
            <a:xfrm>
              <a:off x="1129749" y="1567070"/>
              <a:ext cx="841513" cy="841513"/>
            </a:xfrm>
            <a:prstGeom prst="flowChartConnector">
              <a:avLst/>
            </a:prstGeom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/>
                <a:t>03</a:t>
              </a:r>
              <a:endParaRPr lang="ko-KR" altLang="en-US" sz="2400" b="1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682CD6C-7814-DF32-1D3B-127B5A56337C}"/>
              </a:ext>
            </a:extLst>
          </p:cNvPr>
          <p:cNvSpPr txBox="1"/>
          <p:nvPr/>
        </p:nvSpPr>
        <p:spPr>
          <a:xfrm>
            <a:off x="3628667" y="2151790"/>
            <a:ext cx="331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개발 환경 설정</a:t>
            </a:r>
            <a:endParaRPr lang="en-US" altLang="ko-KR" sz="2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ECB94C-4130-AA74-B7BF-5E9002AAC349}"/>
              </a:ext>
            </a:extLst>
          </p:cNvPr>
          <p:cNvSpPr txBox="1"/>
          <p:nvPr/>
        </p:nvSpPr>
        <p:spPr>
          <a:xfrm>
            <a:off x="193040" y="299561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목차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CD7B66-BE55-FB94-4EC1-2DB26F6807B3}"/>
              </a:ext>
            </a:extLst>
          </p:cNvPr>
          <p:cNvSpPr txBox="1"/>
          <p:nvPr/>
        </p:nvSpPr>
        <p:spPr>
          <a:xfrm>
            <a:off x="3553433" y="3497024"/>
            <a:ext cx="331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Program </a:t>
            </a:r>
            <a:r>
              <a:rPr lang="ko-KR" altLang="en-US" sz="2800" b="1" dirty="0"/>
              <a:t>실행 방법</a:t>
            </a:r>
            <a:endParaRPr lang="en-US" altLang="ko-KR" sz="2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7EC0AD-4A5B-D33E-C6AD-EF8F4A6F387C}"/>
              </a:ext>
            </a:extLst>
          </p:cNvPr>
          <p:cNvSpPr txBox="1"/>
          <p:nvPr/>
        </p:nvSpPr>
        <p:spPr>
          <a:xfrm>
            <a:off x="4118031" y="4854472"/>
            <a:ext cx="331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Code </a:t>
            </a:r>
            <a:r>
              <a:rPr lang="ko-KR" altLang="en-US" sz="2800" b="1" dirty="0"/>
              <a:t>설명</a:t>
            </a:r>
            <a:endParaRPr lang="en-US" altLang="ko-KR" sz="2000" b="1" dirty="0"/>
          </a:p>
        </p:txBody>
      </p:sp>
    </p:spTree>
    <p:extLst>
      <p:ext uri="{BB962C8B-B14F-4D97-AF65-F5344CB8AC3E}">
        <p14:creationId xmlns:p14="http://schemas.microsoft.com/office/powerpoint/2010/main" val="570964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FA126ECC-8BB0-3C28-8FA3-BDCC53217264}"/>
              </a:ext>
            </a:extLst>
          </p:cNvPr>
          <p:cNvSpPr/>
          <p:nvPr/>
        </p:nvSpPr>
        <p:spPr>
          <a:xfrm>
            <a:off x="2130581" y="3211230"/>
            <a:ext cx="5492475" cy="841514"/>
          </a:xfrm>
          <a:custGeom>
            <a:avLst/>
            <a:gdLst>
              <a:gd name="connsiteX0" fmla="*/ 0 w 4507396"/>
              <a:gd name="connsiteY0" fmla="*/ 0 h 841514"/>
              <a:gd name="connsiteX1" fmla="*/ 4086639 w 4507396"/>
              <a:gd name="connsiteY1" fmla="*/ 0 h 841514"/>
              <a:gd name="connsiteX2" fmla="*/ 4507396 w 4507396"/>
              <a:gd name="connsiteY2" fmla="*/ 420757 h 841514"/>
              <a:gd name="connsiteX3" fmla="*/ 4086639 w 4507396"/>
              <a:gd name="connsiteY3" fmla="*/ 841514 h 841514"/>
              <a:gd name="connsiteX4" fmla="*/ 4086629 w 4507396"/>
              <a:gd name="connsiteY4" fmla="*/ 841513 h 841514"/>
              <a:gd name="connsiteX5" fmla="*/ 0 w 4507396"/>
              <a:gd name="connsiteY5" fmla="*/ 841513 h 841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07396" h="841514">
                <a:moveTo>
                  <a:pt x="0" y="0"/>
                </a:moveTo>
                <a:lnTo>
                  <a:pt x="4086639" y="0"/>
                </a:lnTo>
                <a:cubicBezTo>
                  <a:pt x="4319017" y="0"/>
                  <a:pt x="4507396" y="188379"/>
                  <a:pt x="4507396" y="420757"/>
                </a:cubicBezTo>
                <a:cubicBezTo>
                  <a:pt x="4507396" y="653135"/>
                  <a:pt x="4319017" y="841514"/>
                  <a:pt x="4086639" y="841514"/>
                </a:cubicBezTo>
                <a:lnTo>
                  <a:pt x="4086629" y="841513"/>
                </a:lnTo>
                <a:lnTo>
                  <a:pt x="0" y="841513"/>
                </a:lnTo>
                <a:close/>
              </a:path>
            </a:pathLst>
          </a:cu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21DEEFF-1DD3-7FFE-5FA9-B754CFF6BF89}"/>
              </a:ext>
            </a:extLst>
          </p:cNvPr>
          <p:cNvGrpSpPr/>
          <p:nvPr/>
        </p:nvGrpSpPr>
        <p:grpSpPr>
          <a:xfrm>
            <a:off x="1534234" y="3035639"/>
            <a:ext cx="1192696" cy="1192696"/>
            <a:chOff x="954157" y="1391478"/>
            <a:chExt cx="1192696" cy="1192696"/>
          </a:xfrm>
        </p:grpSpPr>
        <p:sp>
          <p:nvSpPr>
            <p:cNvPr id="7" name="순서도: 연결자 6">
              <a:extLst>
                <a:ext uri="{FF2B5EF4-FFF2-40B4-BE49-F238E27FC236}">
                  <a16:creationId xmlns:a16="http://schemas.microsoft.com/office/drawing/2014/main" id="{815FA02A-0DBA-1CA9-FD67-1C55D50B84F3}"/>
                </a:ext>
              </a:extLst>
            </p:cNvPr>
            <p:cNvSpPr/>
            <p:nvPr/>
          </p:nvSpPr>
          <p:spPr>
            <a:xfrm>
              <a:off x="954157" y="1391478"/>
              <a:ext cx="1192696" cy="1192696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순서도: 연결자 7">
              <a:extLst>
                <a:ext uri="{FF2B5EF4-FFF2-40B4-BE49-F238E27FC236}">
                  <a16:creationId xmlns:a16="http://schemas.microsoft.com/office/drawing/2014/main" id="{60EBCD1F-6985-AB9F-DA5F-8C277EFB2FA1}"/>
                </a:ext>
              </a:extLst>
            </p:cNvPr>
            <p:cNvSpPr/>
            <p:nvPr/>
          </p:nvSpPr>
          <p:spPr>
            <a:xfrm>
              <a:off x="1129749" y="1567070"/>
              <a:ext cx="841513" cy="841513"/>
            </a:xfrm>
            <a:prstGeom prst="flowChartConnector">
              <a:avLst/>
            </a:prstGeom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/>
                <a:t>01</a:t>
              </a:r>
              <a:endParaRPr lang="ko-KR" altLang="en-US" sz="2400" b="1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71A991B-61CE-70C4-1795-A1C690D89F9B}"/>
              </a:ext>
            </a:extLst>
          </p:cNvPr>
          <p:cNvSpPr txBox="1"/>
          <p:nvPr/>
        </p:nvSpPr>
        <p:spPr>
          <a:xfrm>
            <a:off x="3559222" y="3347359"/>
            <a:ext cx="4600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/>
              <a:t>개발 환경 설정</a:t>
            </a:r>
            <a:endParaRPr lang="en-US" altLang="ko-KR" sz="32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899ED6-7C20-98C6-C697-B9961EE32748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3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326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203AB0-622B-4FC4-89C5-38AD31AF1BB3}"/>
              </a:ext>
            </a:extLst>
          </p:cNvPr>
          <p:cNvSpPr txBox="1"/>
          <p:nvPr/>
        </p:nvSpPr>
        <p:spPr>
          <a:xfrm>
            <a:off x="193040" y="78904"/>
            <a:ext cx="21153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Ubuntu</a:t>
            </a:r>
            <a:endParaRPr lang="ko-KR" altLang="en-US" sz="4800" b="1" dirty="0">
              <a:ln>
                <a:solidFill>
                  <a:schemeClr val="accent1"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84A3E5E-CF7A-4F96-018D-AA8A1E817977}"/>
              </a:ext>
            </a:extLst>
          </p:cNvPr>
          <p:cNvSpPr txBox="1"/>
          <p:nvPr/>
        </p:nvSpPr>
        <p:spPr>
          <a:xfrm>
            <a:off x="5821688" y="1832472"/>
            <a:ext cx="437196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ko-KR" b="1" dirty="0"/>
              <a:t>개발 환경으로 </a:t>
            </a:r>
            <a:endParaRPr lang="en-US" altLang="ko-KR" b="1" dirty="0"/>
          </a:p>
          <a:p>
            <a:r>
              <a:rPr lang="en-US" altLang="ko-KR" b="1" dirty="0"/>
              <a:t>      Ubuntu 20.04.6 LTS</a:t>
            </a:r>
            <a:r>
              <a:rPr lang="ko-KR" altLang="en-US" b="1" dirty="0"/>
              <a:t>를</a:t>
            </a:r>
            <a:r>
              <a:rPr lang="ko-KR" altLang="ko-KR" b="1" dirty="0"/>
              <a:t> </a:t>
            </a:r>
            <a:endParaRPr lang="en-US" altLang="ko-KR" b="1" dirty="0"/>
          </a:p>
          <a:p>
            <a:r>
              <a:rPr lang="en-US" altLang="ko-KR" b="1" dirty="0"/>
              <a:t>      </a:t>
            </a:r>
            <a:r>
              <a:rPr lang="ko-KR" altLang="ko-KR" b="1" dirty="0"/>
              <a:t>이용하였다</a:t>
            </a:r>
            <a:r>
              <a:rPr lang="en-US" altLang="ko-KR" b="1" dirty="0"/>
              <a:t>.</a:t>
            </a:r>
            <a:endParaRPr lang="ko-KR" altLang="ko-K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F2B5341-A443-6D5C-6C47-A759A90E35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97" y="1349103"/>
            <a:ext cx="5263238" cy="47675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9395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203AB0-622B-4FC4-89C5-38AD31AF1BB3}"/>
              </a:ext>
            </a:extLst>
          </p:cNvPr>
          <p:cNvSpPr txBox="1"/>
          <p:nvPr/>
        </p:nvSpPr>
        <p:spPr>
          <a:xfrm>
            <a:off x="193040" y="78904"/>
            <a:ext cx="21153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Ubuntu</a:t>
            </a:r>
            <a:endParaRPr lang="ko-KR" altLang="en-US" sz="4800" b="1" dirty="0">
              <a:ln>
                <a:solidFill>
                  <a:schemeClr val="accent1"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84A3E5E-CF7A-4F96-018D-AA8A1E817977}"/>
              </a:ext>
            </a:extLst>
          </p:cNvPr>
          <p:cNvSpPr txBox="1"/>
          <p:nvPr/>
        </p:nvSpPr>
        <p:spPr>
          <a:xfrm>
            <a:off x="405391" y="3886151"/>
            <a:ext cx="827343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‘</a:t>
            </a:r>
            <a:r>
              <a:rPr lang="en-US" altLang="ko-KR" sz="18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mkdir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my_project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’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명령어를 이용해 생성한 </a:t>
            </a:r>
            <a:r>
              <a:rPr lang="en-US" altLang="ko-KR" sz="18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my_project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directory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 작업을 진행하였다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endParaRPr lang="en-US" altLang="ko-KR" sz="1800" b="1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‘cd </a:t>
            </a:r>
            <a:r>
              <a:rPr lang="en-US" altLang="ko-KR" sz="18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my_project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’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명령어를 이용해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directory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이동하였고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‘code .’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명령어를 통해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VS Code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실행하였다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24F9D1-30CE-82D5-DB02-BBF30C3864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77" y="1533433"/>
            <a:ext cx="8264269" cy="17543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1932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203AB0-622B-4FC4-89C5-38AD31AF1BB3}"/>
              </a:ext>
            </a:extLst>
          </p:cNvPr>
          <p:cNvSpPr txBox="1"/>
          <p:nvPr/>
        </p:nvSpPr>
        <p:spPr>
          <a:xfrm>
            <a:off x="193040" y="78904"/>
            <a:ext cx="495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 Studio Code</a:t>
            </a:r>
            <a:endParaRPr lang="ko-KR" altLang="en-US" sz="4800" b="1" dirty="0">
              <a:ln>
                <a:solidFill>
                  <a:schemeClr val="accent1"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84A3E5E-CF7A-4F96-018D-AA8A1E817977}"/>
              </a:ext>
            </a:extLst>
          </p:cNvPr>
          <p:cNvSpPr txBox="1"/>
          <p:nvPr/>
        </p:nvSpPr>
        <p:spPr>
          <a:xfrm>
            <a:off x="549120" y="5584826"/>
            <a:ext cx="82734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해당 코드</a:t>
            </a:r>
            <a:r>
              <a:rPr lang="ko-KR" altLang="en-US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내용은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뒤에서 자세히 설명하고자 한다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2A83CB-453A-97DF-C7AB-EDA24A434AC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413" y="1326523"/>
            <a:ext cx="7963931" cy="38753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6649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84A3E5E-CF7A-4F96-018D-AA8A1E817977}"/>
              </a:ext>
            </a:extLst>
          </p:cNvPr>
          <p:cNvSpPr txBox="1"/>
          <p:nvPr/>
        </p:nvSpPr>
        <p:spPr>
          <a:xfrm>
            <a:off x="461115" y="5111432"/>
            <a:ext cx="827343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make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명령어를 수행할 </a:t>
            </a:r>
            <a:r>
              <a:rPr lang="en-US" altLang="ko-KR" sz="18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Makefile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생성하였다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endParaRPr lang="en-US" altLang="ko-KR" sz="1800" b="1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해당 </a:t>
            </a:r>
            <a:r>
              <a:rPr lang="en-US" altLang="ko-KR" sz="18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Makefile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Reverse_Image.cpp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파일을 이용해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Result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실행 파일을 만드는 것이 목적이다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2C42FAB-4A50-1728-E09E-99DE0FB6548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15" y="1231944"/>
            <a:ext cx="8031975" cy="376362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4D0AF2-18AB-627B-CC4E-BBF066336813}"/>
              </a:ext>
            </a:extLst>
          </p:cNvPr>
          <p:cNvSpPr txBox="1"/>
          <p:nvPr/>
        </p:nvSpPr>
        <p:spPr>
          <a:xfrm>
            <a:off x="193040" y="78904"/>
            <a:ext cx="495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 Studio Code</a:t>
            </a:r>
            <a:endParaRPr lang="ko-KR" altLang="en-US" sz="4800" b="1" dirty="0">
              <a:ln>
                <a:solidFill>
                  <a:schemeClr val="accent1"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6180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84A3E5E-CF7A-4F96-018D-AA8A1E817977}"/>
              </a:ext>
            </a:extLst>
          </p:cNvPr>
          <p:cNvSpPr txBox="1"/>
          <p:nvPr/>
        </p:nvSpPr>
        <p:spPr>
          <a:xfrm>
            <a:off x="461115" y="5111432"/>
            <a:ext cx="827343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수직으로 반전시킬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input.png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파일을 선정하였다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endParaRPr lang="en-US" altLang="ko-KR" sz="1800" b="1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해당 이미지는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4bit decade counter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</a:t>
            </a:r>
            <a:r>
              <a:rPr lang="ko-KR" altLang="en-US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대한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이미지이다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A7C46C-E39E-A73E-98EE-454956FD1BA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15" y="1237396"/>
            <a:ext cx="6628379" cy="368051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EA7732-73A6-6FAE-3841-0593C3636453}"/>
              </a:ext>
            </a:extLst>
          </p:cNvPr>
          <p:cNvSpPr txBox="1"/>
          <p:nvPr/>
        </p:nvSpPr>
        <p:spPr>
          <a:xfrm>
            <a:off x="193040" y="78904"/>
            <a:ext cx="495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 Studio Code</a:t>
            </a:r>
            <a:endParaRPr lang="ko-KR" altLang="en-US" sz="4800" b="1" dirty="0">
              <a:ln>
                <a:solidFill>
                  <a:schemeClr val="accent1"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22125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C08BDC6-AC36-4236-AE97-A0F853F8FCC0}"/>
              </a:ext>
            </a:extLst>
          </p:cNvPr>
          <p:cNvSpPr/>
          <p:nvPr/>
        </p:nvSpPr>
        <p:spPr>
          <a:xfrm>
            <a:off x="-20320" y="851029"/>
            <a:ext cx="6759615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D842DD-342C-4387-8123-2E22B61A9D29}"/>
              </a:ext>
            </a:extLst>
          </p:cNvPr>
          <p:cNvSpPr/>
          <p:nvPr/>
        </p:nvSpPr>
        <p:spPr>
          <a:xfrm>
            <a:off x="6851018" y="725001"/>
            <a:ext cx="2292982" cy="127321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293CEF4-5757-43CD-B5A0-327E7626A17C}"/>
              </a:ext>
            </a:extLst>
          </p:cNvPr>
          <p:cNvSpPr/>
          <p:nvPr/>
        </p:nvSpPr>
        <p:spPr>
          <a:xfrm rot="5400000" flipV="1">
            <a:off x="6669146" y="795814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D1D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4BD81E-A7C9-4C53-8AF7-69E268FB834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FD44CD2-5F92-44A4-9456-883AAE2009C7}"/>
              </a:ext>
            </a:extLst>
          </p:cNvPr>
          <p:cNvSpPr/>
          <p:nvPr/>
        </p:nvSpPr>
        <p:spPr>
          <a:xfrm>
            <a:off x="0" y="885463"/>
            <a:ext cx="6759615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A2AB99-6CFD-4C95-88E7-1D35CDFBE409}"/>
              </a:ext>
            </a:extLst>
          </p:cNvPr>
          <p:cNvSpPr/>
          <p:nvPr/>
        </p:nvSpPr>
        <p:spPr>
          <a:xfrm>
            <a:off x="6871338" y="759435"/>
            <a:ext cx="2272662" cy="127321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242DDE04-7696-4204-AF94-31D2559DF6AF}"/>
              </a:ext>
            </a:extLst>
          </p:cNvPr>
          <p:cNvSpPr/>
          <p:nvPr/>
        </p:nvSpPr>
        <p:spPr>
          <a:xfrm rot="5400000" flipV="1">
            <a:off x="6689466" y="830248"/>
            <a:ext cx="252021" cy="111723"/>
          </a:xfrm>
          <a:prstGeom prst="parallelogram">
            <a:avLst>
              <a:gd name="adj" fmla="val 111213"/>
            </a:avLst>
          </a:prstGeom>
          <a:solidFill>
            <a:srgbClr val="E515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192D2-B81F-4BAD-A7BB-44FC4C84D141}"/>
              </a:ext>
            </a:extLst>
          </p:cNvPr>
          <p:cNvSpPr/>
          <p:nvPr/>
        </p:nvSpPr>
        <p:spPr>
          <a:xfrm>
            <a:off x="6344458" y="2710848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6616D6-22AD-4275-A7E4-B90A56155D90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6D6C9E-7846-4BD8-B4FF-CBAC4F57A7D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BC0C15C-3721-4268-B063-BA1A9BE7F9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84A3E5E-CF7A-4F96-018D-AA8A1E817977}"/>
              </a:ext>
            </a:extLst>
          </p:cNvPr>
          <p:cNvSpPr txBox="1"/>
          <p:nvPr/>
        </p:nvSpPr>
        <p:spPr>
          <a:xfrm>
            <a:off x="461115" y="5111432"/>
            <a:ext cx="827343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수직으로 반전시킬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input.png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파일을 선정하였다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endParaRPr lang="en-US" altLang="ko-KR" sz="1800" b="1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해당 이미지는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4bit decade counter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</a:t>
            </a:r>
            <a:r>
              <a:rPr lang="ko-KR" altLang="en-US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대한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이미지이다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DD6DAE-43E6-ED42-E46E-F34A3BF798A6}"/>
              </a:ext>
            </a:extLst>
          </p:cNvPr>
          <p:cNvSpPr txBox="1"/>
          <p:nvPr/>
        </p:nvSpPr>
        <p:spPr>
          <a:xfrm>
            <a:off x="8822559" y="661543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sz="11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A7C46C-E39E-A73E-98EE-454956FD1BA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15" y="1237396"/>
            <a:ext cx="6628379" cy="368051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D878DD-541E-1543-F851-8018E4C8AF61}"/>
              </a:ext>
            </a:extLst>
          </p:cNvPr>
          <p:cNvSpPr txBox="1"/>
          <p:nvPr/>
        </p:nvSpPr>
        <p:spPr>
          <a:xfrm>
            <a:off x="193040" y="78904"/>
            <a:ext cx="495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 Studio Code</a:t>
            </a:r>
            <a:endParaRPr lang="ko-KR" altLang="en-US" sz="4800" b="1" dirty="0">
              <a:ln>
                <a:solidFill>
                  <a:schemeClr val="accent1">
                    <a:alpha val="0"/>
                  </a:scheme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75965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4515</TotalTime>
  <Words>351</Words>
  <Application>Microsoft Office PowerPoint</Application>
  <PresentationFormat>화면 슬라이드 쇼(4:3)</PresentationFormat>
  <Paragraphs>82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윤준건</dc:creator>
  <cp:lastModifiedBy>민준 박</cp:lastModifiedBy>
  <cp:revision>68</cp:revision>
  <dcterms:created xsi:type="dcterms:W3CDTF">2018-12-14T07:58:26Z</dcterms:created>
  <dcterms:modified xsi:type="dcterms:W3CDTF">2023-12-11T04:12:03Z</dcterms:modified>
</cp:coreProperties>
</file>

<file path=docProps/thumbnail.jpeg>
</file>